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6" r:id="rId14"/>
    <p:sldId id="267" r:id="rId15"/>
    <p:sldId id="268" r:id="rId16"/>
    <p:sldId id="269" r:id="rId17"/>
    <p:sldId id="270" r:id="rId18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D86FAED-E28B-45B7-B37C-0686E65E64DE}" v="512" dt="2023-03-17T04:23:54.17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59" autoAdjust="0"/>
    <p:restoredTop sz="94660"/>
  </p:normalViewPr>
  <p:slideViewPr>
    <p:cSldViewPr snapToGrid="0">
      <p:cViewPr varScale="1">
        <p:scale>
          <a:sx n="73" d="100"/>
          <a:sy n="73" d="100"/>
        </p:scale>
        <p:origin x="4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EE9E8D6-C8E4-4193-B73D-3EB8D26A90A2}" type="doc">
      <dgm:prSet loTypeId="urn:microsoft.com/office/officeart/2005/8/layout/cycle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6E16ACB-792E-496A-AF21-AE72A14C373B}">
      <dgm:prSet custT="1"/>
      <dgm:spPr/>
      <dgm:t>
        <a:bodyPr/>
        <a:lstStyle/>
        <a:p>
          <a:r>
            <a:rPr lang="pt-BR" sz="1000" b="1" dirty="0"/>
            <a:t>Introdução teórica – Princípios e  Características do Futsal, do Atleta de Futsal e dos Treinadores de Futsal e sua Aplicabilidade desde a Base ao Alto Rendimento</a:t>
          </a:r>
          <a:r>
            <a:rPr lang="pt-BR" sz="800" b="1" dirty="0"/>
            <a:t>.</a:t>
          </a:r>
          <a:endParaRPr lang="en-US" sz="800" dirty="0"/>
        </a:p>
      </dgm:t>
    </dgm:pt>
    <dgm:pt modelId="{EB2BCA56-69E0-4019-A2B2-26ED6254E619}" type="parTrans" cxnId="{6A6E1DA4-F654-46ED-9F96-ABFF069C8AED}">
      <dgm:prSet/>
      <dgm:spPr/>
      <dgm:t>
        <a:bodyPr/>
        <a:lstStyle/>
        <a:p>
          <a:endParaRPr lang="en-US"/>
        </a:p>
      </dgm:t>
    </dgm:pt>
    <dgm:pt modelId="{96C7EC80-E709-418E-AF08-5C884179499E}" type="sibTrans" cxnId="{6A6E1DA4-F654-46ED-9F96-ABFF069C8AED}">
      <dgm:prSet/>
      <dgm:spPr/>
      <dgm:t>
        <a:bodyPr/>
        <a:lstStyle/>
        <a:p>
          <a:endParaRPr lang="en-US"/>
        </a:p>
      </dgm:t>
    </dgm:pt>
    <dgm:pt modelId="{FD456FBB-CAD4-49AD-8F43-E7096B4D099B}">
      <dgm:prSet custT="1"/>
      <dgm:spPr/>
      <dgm:t>
        <a:bodyPr/>
        <a:lstStyle/>
        <a:p>
          <a:pPr rtl="0"/>
          <a:r>
            <a:rPr lang="pt-BR" sz="1000" b="1" dirty="0"/>
            <a:t>Trabalhos de Aquecimento</a:t>
          </a:r>
          <a:r>
            <a:rPr lang="pt-BR" sz="1000" b="1" dirty="0">
              <a:latin typeface="The Hand Extrablack"/>
            </a:rPr>
            <a:t>  e os</a:t>
          </a:r>
          <a:r>
            <a:rPr lang="pt-BR" sz="1000" b="1" dirty="0"/>
            <a:t> </a:t>
          </a:r>
          <a:r>
            <a:rPr lang="pt-BR" sz="1000" b="1" dirty="0">
              <a:latin typeface="The Hand Extrablack"/>
            </a:rPr>
            <a:t>principais Fundamentos</a:t>
          </a:r>
          <a:r>
            <a:rPr lang="pt-BR" sz="1000" b="1" dirty="0"/>
            <a:t>; passe em movimento com domínio, condução de bola e finalizações.</a:t>
          </a:r>
          <a:endParaRPr lang="en-US" sz="1000" b="0" dirty="0"/>
        </a:p>
      </dgm:t>
    </dgm:pt>
    <dgm:pt modelId="{CECCA41B-2348-4FDE-B5DD-1099E7FBC8CC}" type="parTrans" cxnId="{80D3EACF-537E-49CE-87FC-8B3630B8B36F}">
      <dgm:prSet/>
      <dgm:spPr/>
      <dgm:t>
        <a:bodyPr/>
        <a:lstStyle/>
        <a:p>
          <a:endParaRPr lang="en-US"/>
        </a:p>
      </dgm:t>
    </dgm:pt>
    <dgm:pt modelId="{086B6D19-F6C6-4984-9881-6CBC1794A031}" type="sibTrans" cxnId="{80D3EACF-537E-49CE-87FC-8B3630B8B36F}">
      <dgm:prSet/>
      <dgm:spPr/>
      <dgm:t>
        <a:bodyPr/>
        <a:lstStyle/>
        <a:p>
          <a:endParaRPr lang="en-US"/>
        </a:p>
      </dgm:t>
    </dgm:pt>
    <dgm:pt modelId="{D14962A1-79DF-444B-AC5B-A9697219A1CB}">
      <dgm:prSet/>
      <dgm:spPr/>
      <dgm:t>
        <a:bodyPr/>
        <a:lstStyle/>
        <a:p>
          <a:r>
            <a:rPr lang="pt-BR" b="1" dirty="0"/>
            <a:t>Jogos de marcação, jogos de contra-ataque para iniciação e alto nível.</a:t>
          </a:r>
          <a:endParaRPr lang="en-US" dirty="0"/>
        </a:p>
      </dgm:t>
    </dgm:pt>
    <dgm:pt modelId="{5BBDBA8E-DA08-4CE2-93A3-428FE720325D}" type="parTrans" cxnId="{5FF10AFB-C817-4A39-8B02-C189F247261B}">
      <dgm:prSet/>
      <dgm:spPr/>
      <dgm:t>
        <a:bodyPr/>
        <a:lstStyle/>
        <a:p>
          <a:endParaRPr lang="en-US"/>
        </a:p>
      </dgm:t>
    </dgm:pt>
    <dgm:pt modelId="{65D7C38C-93B1-4FDD-AC52-FEAB57E1E3CB}" type="sibTrans" cxnId="{5FF10AFB-C817-4A39-8B02-C189F247261B}">
      <dgm:prSet/>
      <dgm:spPr/>
      <dgm:t>
        <a:bodyPr/>
        <a:lstStyle/>
        <a:p>
          <a:endParaRPr lang="en-US"/>
        </a:p>
      </dgm:t>
    </dgm:pt>
    <dgm:pt modelId="{7AE27F86-C8E2-4121-B139-F3CFCF306DC6}">
      <dgm:prSet/>
      <dgm:spPr/>
      <dgm:t>
        <a:bodyPr/>
        <a:lstStyle/>
        <a:p>
          <a:pPr rtl="0"/>
          <a:r>
            <a:rPr lang="pt-BR" b="1" u="sng" dirty="0"/>
            <a:t>Sistema Ofensivo</a:t>
          </a:r>
          <a:r>
            <a:rPr lang="pt-BR" b="1" dirty="0"/>
            <a:t> (Saída 2x2, Padrão de Paralela (3x1), </a:t>
          </a:r>
          <a:r>
            <a:rPr lang="pt-BR" b="1" dirty="0">
              <a:latin typeface="The Hand Extrablack"/>
            </a:rPr>
            <a:t>Padrão, 4x0 e a ARCA.</a:t>
          </a:r>
          <a:endParaRPr lang="pt-BR" b="1" dirty="0"/>
        </a:p>
      </dgm:t>
    </dgm:pt>
    <dgm:pt modelId="{C763512D-3091-40D5-B2A4-C07B4B69AA01}" type="parTrans" cxnId="{D9E03D84-BF3F-45D7-BB80-A875647607D6}">
      <dgm:prSet/>
      <dgm:spPr/>
      <dgm:t>
        <a:bodyPr/>
        <a:lstStyle/>
        <a:p>
          <a:endParaRPr lang="en-US"/>
        </a:p>
      </dgm:t>
    </dgm:pt>
    <dgm:pt modelId="{8EB7A773-4A86-49A4-A1F9-684E67635EFC}" type="sibTrans" cxnId="{D9E03D84-BF3F-45D7-BB80-A875647607D6}">
      <dgm:prSet/>
      <dgm:spPr/>
      <dgm:t>
        <a:bodyPr/>
        <a:lstStyle/>
        <a:p>
          <a:endParaRPr lang="en-US"/>
        </a:p>
      </dgm:t>
    </dgm:pt>
    <dgm:pt modelId="{AD674CD1-D59A-4535-96E1-2771DB1AAC0B}">
      <dgm:prSet/>
      <dgm:spPr/>
      <dgm:t>
        <a:bodyPr/>
        <a:lstStyle/>
        <a:p>
          <a:pPr rtl="0"/>
          <a:r>
            <a:rPr lang="pt-BR" b="1" u="sng" dirty="0"/>
            <a:t>Sistema Defensivo</a:t>
          </a:r>
          <a:r>
            <a:rPr lang="pt-BR" b="1" dirty="0"/>
            <a:t> (Marcação Individual, Mista e por Zona, Marcação </a:t>
          </a:r>
          <a:r>
            <a:rPr lang="pt-BR" b="1" dirty="0">
              <a:latin typeface="The Hand Extrablack"/>
            </a:rPr>
            <a:t>Losango e Marcação</a:t>
          </a:r>
          <a:r>
            <a:rPr lang="pt-BR" b="1" dirty="0"/>
            <a:t> em “Y”</a:t>
          </a:r>
        </a:p>
      </dgm:t>
    </dgm:pt>
    <dgm:pt modelId="{0BEA058F-D51B-4065-B41A-CD290EF4DC8E}" type="parTrans" cxnId="{A00BF711-965E-4B7A-88EC-F38649BB666D}">
      <dgm:prSet/>
      <dgm:spPr/>
      <dgm:t>
        <a:bodyPr/>
        <a:lstStyle/>
        <a:p>
          <a:endParaRPr lang="en-US"/>
        </a:p>
      </dgm:t>
    </dgm:pt>
    <dgm:pt modelId="{7DC784D3-D157-4C3E-8B62-D9162BEB1CC8}" type="sibTrans" cxnId="{A00BF711-965E-4B7A-88EC-F38649BB666D}">
      <dgm:prSet/>
      <dgm:spPr/>
      <dgm:t>
        <a:bodyPr/>
        <a:lstStyle/>
        <a:p>
          <a:endParaRPr lang="en-US"/>
        </a:p>
      </dgm:t>
    </dgm:pt>
    <dgm:pt modelId="{7DBF5D05-ACB6-4926-888B-994CD03988E4}">
      <dgm:prSet/>
      <dgm:spPr/>
      <dgm:t>
        <a:bodyPr/>
        <a:lstStyle/>
        <a:p>
          <a:pPr rtl="0"/>
          <a:r>
            <a:rPr lang="pt-BR" b="1" dirty="0">
              <a:latin typeface="The Hand Extrablack"/>
            </a:rPr>
            <a:t>Goleiro </a:t>
          </a:r>
          <a:r>
            <a:rPr lang="pt-BR" b="1" dirty="0"/>
            <a:t>Linha 3x2, Goleiro Linha em V, 2x3</a:t>
          </a:r>
          <a:r>
            <a:rPr lang="pt-BR" b="1" dirty="0">
              <a:latin typeface="The Hand Extrablack"/>
            </a:rPr>
            <a:t> -</a:t>
          </a:r>
          <a:r>
            <a:rPr lang="pt-BR" b="1" dirty="0"/>
            <a:t> Marcação do Goleiro Linha 2x2 e em </a:t>
          </a:r>
          <a:r>
            <a:rPr lang="pt-BR" b="1" dirty="0">
              <a:latin typeface="The Hand Extrablack"/>
            </a:rPr>
            <a:t>Losango</a:t>
          </a:r>
          <a:endParaRPr lang="en-US" b="0" dirty="0">
            <a:latin typeface="The Hand Extrablack"/>
          </a:endParaRPr>
        </a:p>
      </dgm:t>
    </dgm:pt>
    <dgm:pt modelId="{10F5015D-953B-4D09-9B3C-774BCA70C7E6}" type="parTrans" cxnId="{C951E80B-3F13-46D2-8D71-CCAA4BE54A6F}">
      <dgm:prSet/>
      <dgm:spPr/>
      <dgm:t>
        <a:bodyPr/>
        <a:lstStyle/>
        <a:p>
          <a:endParaRPr lang="en-US"/>
        </a:p>
      </dgm:t>
    </dgm:pt>
    <dgm:pt modelId="{30D36931-9807-44A1-8663-E216FA657852}" type="sibTrans" cxnId="{C951E80B-3F13-46D2-8D71-CCAA4BE54A6F}">
      <dgm:prSet/>
      <dgm:spPr/>
      <dgm:t>
        <a:bodyPr/>
        <a:lstStyle/>
        <a:p>
          <a:endParaRPr lang="en-US"/>
        </a:p>
      </dgm:t>
    </dgm:pt>
    <dgm:pt modelId="{E62E6241-C8D3-419A-9767-17E0A91670F2}">
      <dgm:prSet/>
      <dgm:spPr/>
      <dgm:t>
        <a:bodyPr/>
        <a:lstStyle/>
        <a:p>
          <a:r>
            <a:rPr lang="pt-BR" b="1" dirty="0"/>
            <a:t>Jogadas Ensaiadas de Escanteios, Laterais e Faltas</a:t>
          </a:r>
          <a:endParaRPr lang="en-US" dirty="0"/>
        </a:p>
      </dgm:t>
    </dgm:pt>
    <dgm:pt modelId="{B2BDBF33-9237-42B6-8501-8E50C7A774F5}" type="parTrans" cxnId="{BD4E5548-4CD6-4BE1-A8CA-4EC6FB95D7BF}">
      <dgm:prSet/>
      <dgm:spPr/>
      <dgm:t>
        <a:bodyPr/>
        <a:lstStyle/>
        <a:p>
          <a:endParaRPr lang="en-US"/>
        </a:p>
      </dgm:t>
    </dgm:pt>
    <dgm:pt modelId="{3451316E-09EC-4430-8D45-33E6DDE7E429}" type="sibTrans" cxnId="{BD4E5548-4CD6-4BE1-A8CA-4EC6FB95D7BF}">
      <dgm:prSet/>
      <dgm:spPr/>
      <dgm:t>
        <a:bodyPr/>
        <a:lstStyle/>
        <a:p>
          <a:endParaRPr lang="en-US"/>
        </a:p>
      </dgm:t>
    </dgm:pt>
    <dgm:pt modelId="{30EB36A8-C682-4ABA-91AC-1CF0BB352E66}" type="pres">
      <dgm:prSet presAssocID="{0EE9E8D6-C8E4-4193-B73D-3EB8D26A90A2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611C2062-9F0C-49D7-B995-514AA785D70E}" type="pres">
      <dgm:prSet presAssocID="{F6E16ACB-792E-496A-AF21-AE72A14C373B}" presName="dummy" presStyleCnt="0"/>
      <dgm:spPr/>
    </dgm:pt>
    <dgm:pt modelId="{5ADDB59A-7A57-43E1-B5D2-8A35AD6F1AD1}" type="pres">
      <dgm:prSet presAssocID="{F6E16ACB-792E-496A-AF21-AE72A14C373B}" presName="node" presStyleLbl="revTx" presStyleIdx="0" presStyleCnt="7" custScaleX="143166" custScaleY="128562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7A7ACBFA-8194-4E5A-B8B9-6400E81E8E1D}" type="pres">
      <dgm:prSet presAssocID="{96C7EC80-E709-418E-AF08-5C884179499E}" presName="sibTrans" presStyleLbl="node1" presStyleIdx="0" presStyleCnt="7"/>
      <dgm:spPr/>
      <dgm:t>
        <a:bodyPr/>
        <a:lstStyle/>
        <a:p>
          <a:endParaRPr lang="pt-BR"/>
        </a:p>
      </dgm:t>
    </dgm:pt>
    <dgm:pt modelId="{36BC5D09-BD31-4E95-9741-94FDC1F42955}" type="pres">
      <dgm:prSet presAssocID="{FD456FBB-CAD4-49AD-8F43-E7096B4D099B}" presName="dummy" presStyleCnt="0"/>
      <dgm:spPr/>
    </dgm:pt>
    <dgm:pt modelId="{0874C3AC-8406-4645-ADB2-60A0C64ABAF5}" type="pres">
      <dgm:prSet presAssocID="{FD456FBB-CAD4-49AD-8F43-E7096B4D099B}" presName="node" presStyleLbl="revTx" presStyleIdx="1" presStyleCnt="7" custScaleX="192520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C820C5A6-43A9-4956-BDF2-715A426A2F8A}" type="pres">
      <dgm:prSet presAssocID="{086B6D19-F6C6-4984-9881-6CBC1794A031}" presName="sibTrans" presStyleLbl="node1" presStyleIdx="1" presStyleCnt="7"/>
      <dgm:spPr/>
      <dgm:t>
        <a:bodyPr/>
        <a:lstStyle/>
        <a:p>
          <a:endParaRPr lang="pt-BR"/>
        </a:p>
      </dgm:t>
    </dgm:pt>
    <dgm:pt modelId="{484934C7-62EC-47C0-9F72-3CB5B8546770}" type="pres">
      <dgm:prSet presAssocID="{D14962A1-79DF-444B-AC5B-A9697219A1CB}" presName="dummy" presStyleCnt="0"/>
      <dgm:spPr/>
    </dgm:pt>
    <dgm:pt modelId="{B4D1070F-4651-4709-AE36-FD6E4EF37F69}" type="pres">
      <dgm:prSet presAssocID="{D14962A1-79DF-444B-AC5B-A9697219A1CB}" presName="node" presStyleLbl="revTx" presStyleIdx="2" presStyleCnt="7" custScaleX="146826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03FF8144-8DEF-4A96-B660-7EFF833CAD86}" type="pres">
      <dgm:prSet presAssocID="{65D7C38C-93B1-4FDD-AC52-FEAB57E1E3CB}" presName="sibTrans" presStyleLbl="node1" presStyleIdx="2" presStyleCnt="7"/>
      <dgm:spPr/>
      <dgm:t>
        <a:bodyPr/>
        <a:lstStyle/>
        <a:p>
          <a:endParaRPr lang="pt-BR"/>
        </a:p>
      </dgm:t>
    </dgm:pt>
    <dgm:pt modelId="{AA196EE8-A8DC-4986-8D19-9F525B6E4640}" type="pres">
      <dgm:prSet presAssocID="{7AE27F86-C8E2-4121-B139-F3CFCF306DC6}" presName="dummy" presStyleCnt="0"/>
      <dgm:spPr/>
    </dgm:pt>
    <dgm:pt modelId="{33AF42B8-F39F-4595-BDCC-265D311F4E1D}" type="pres">
      <dgm:prSet presAssocID="{7AE27F86-C8E2-4121-B139-F3CFCF306DC6}" presName="node" presStyleLbl="revTx" presStyleIdx="3" presStyleCnt="7" custScaleY="121016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58F0EBDC-7DD0-4D95-A2B2-0E7580FD45FD}" type="pres">
      <dgm:prSet presAssocID="{8EB7A773-4A86-49A4-A1F9-684E67635EFC}" presName="sibTrans" presStyleLbl="node1" presStyleIdx="3" presStyleCnt="7"/>
      <dgm:spPr/>
      <dgm:t>
        <a:bodyPr/>
        <a:lstStyle/>
        <a:p>
          <a:endParaRPr lang="pt-BR"/>
        </a:p>
      </dgm:t>
    </dgm:pt>
    <dgm:pt modelId="{81F79408-3B91-42A4-9437-65A54AD26C02}" type="pres">
      <dgm:prSet presAssocID="{AD674CD1-D59A-4535-96E1-2771DB1AAC0B}" presName="dummy" presStyleCnt="0"/>
      <dgm:spPr/>
    </dgm:pt>
    <dgm:pt modelId="{EBF9FF19-086B-4709-A9C3-12050DF83FAB}" type="pres">
      <dgm:prSet presAssocID="{AD674CD1-D59A-4535-96E1-2771DB1AAC0B}" presName="node" presStyleLbl="revTx" presStyleIdx="4" presStyleCnt="7" custScaleX="164375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80D00E14-971E-46AB-948E-62180E385565}" type="pres">
      <dgm:prSet presAssocID="{7DC784D3-D157-4C3E-8B62-D9162BEB1CC8}" presName="sibTrans" presStyleLbl="node1" presStyleIdx="4" presStyleCnt="7"/>
      <dgm:spPr/>
      <dgm:t>
        <a:bodyPr/>
        <a:lstStyle/>
        <a:p>
          <a:endParaRPr lang="pt-BR"/>
        </a:p>
      </dgm:t>
    </dgm:pt>
    <dgm:pt modelId="{396918C1-1A13-485D-A701-EC5681C31799}" type="pres">
      <dgm:prSet presAssocID="{7DBF5D05-ACB6-4926-888B-994CD03988E4}" presName="dummy" presStyleCnt="0"/>
      <dgm:spPr/>
    </dgm:pt>
    <dgm:pt modelId="{73F7AE59-FC56-4BAD-AD5F-8DAADB2AD2F2}" type="pres">
      <dgm:prSet presAssocID="{7DBF5D05-ACB6-4926-888B-994CD03988E4}" presName="node" presStyleLbl="revTx" presStyleIdx="5" presStyleCnt="7" custScaleX="128830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9CA65EB8-36BD-4D42-B59E-9C78AA1FFBE4}" type="pres">
      <dgm:prSet presAssocID="{30D36931-9807-44A1-8663-E216FA657852}" presName="sibTrans" presStyleLbl="node1" presStyleIdx="5" presStyleCnt="7"/>
      <dgm:spPr/>
      <dgm:t>
        <a:bodyPr/>
        <a:lstStyle/>
        <a:p>
          <a:endParaRPr lang="pt-BR"/>
        </a:p>
      </dgm:t>
    </dgm:pt>
    <dgm:pt modelId="{64831B1A-5EA8-4E3A-B38E-BF9910AAD7EC}" type="pres">
      <dgm:prSet presAssocID="{E62E6241-C8D3-419A-9767-17E0A91670F2}" presName="dummy" presStyleCnt="0"/>
      <dgm:spPr/>
    </dgm:pt>
    <dgm:pt modelId="{993E382C-12D5-43F3-BA8E-A0D9C4BF33A9}" type="pres">
      <dgm:prSet presAssocID="{E62E6241-C8D3-419A-9767-17E0A91670F2}" presName="node" presStyleLbl="revTx" presStyleIdx="6" presStyleCnt="7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0C993DB8-8F5D-42D3-AD71-0A420DB5612C}" type="pres">
      <dgm:prSet presAssocID="{3451316E-09EC-4430-8D45-33E6DDE7E429}" presName="sibTrans" presStyleLbl="node1" presStyleIdx="6" presStyleCnt="7"/>
      <dgm:spPr/>
      <dgm:t>
        <a:bodyPr/>
        <a:lstStyle/>
        <a:p>
          <a:endParaRPr lang="pt-BR"/>
        </a:p>
      </dgm:t>
    </dgm:pt>
  </dgm:ptLst>
  <dgm:cxnLst>
    <dgm:cxn modelId="{A00BF711-965E-4B7A-88EC-F38649BB666D}" srcId="{0EE9E8D6-C8E4-4193-B73D-3EB8D26A90A2}" destId="{AD674CD1-D59A-4535-96E1-2771DB1AAC0B}" srcOrd="4" destOrd="0" parTransId="{0BEA058F-D51B-4065-B41A-CD290EF4DC8E}" sibTransId="{7DC784D3-D157-4C3E-8B62-D9162BEB1CC8}"/>
    <dgm:cxn modelId="{3644459E-5E5B-4BD9-B191-D6BAEAA9785F}" type="presOf" srcId="{AD674CD1-D59A-4535-96E1-2771DB1AAC0B}" destId="{EBF9FF19-086B-4709-A9C3-12050DF83FAB}" srcOrd="0" destOrd="0" presId="urn:microsoft.com/office/officeart/2005/8/layout/cycle1"/>
    <dgm:cxn modelId="{C67172F9-80CA-4174-BC68-75397848FA77}" type="presOf" srcId="{8EB7A773-4A86-49A4-A1F9-684E67635EFC}" destId="{58F0EBDC-7DD0-4D95-A2B2-0E7580FD45FD}" srcOrd="0" destOrd="0" presId="urn:microsoft.com/office/officeart/2005/8/layout/cycle1"/>
    <dgm:cxn modelId="{80D3EACF-537E-49CE-87FC-8B3630B8B36F}" srcId="{0EE9E8D6-C8E4-4193-B73D-3EB8D26A90A2}" destId="{FD456FBB-CAD4-49AD-8F43-E7096B4D099B}" srcOrd="1" destOrd="0" parTransId="{CECCA41B-2348-4FDE-B5DD-1099E7FBC8CC}" sibTransId="{086B6D19-F6C6-4984-9881-6CBC1794A031}"/>
    <dgm:cxn modelId="{6A6E1DA4-F654-46ED-9F96-ABFF069C8AED}" srcId="{0EE9E8D6-C8E4-4193-B73D-3EB8D26A90A2}" destId="{F6E16ACB-792E-496A-AF21-AE72A14C373B}" srcOrd="0" destOrd="0" parTransId="{EB2BCA56-69E0-4019-A2B2-26ED6254E619}" sibTransId="{96C7EC80-E709-418E-AF08-5C884179499E}"/>
    <dgm:cxn modelId="{9F3EB003-0122-4B14-99B0-914E3E017F19}" type="presOf" srcId="{30D36931-9807-44A1-8663-E216FA657852}" destId="{9CA65EB8-36BD-4D42-B59E-9C78AA1FFBE4}" srcOrd="0" destOrd="0" presId="urn:microsoft.com/office/officeart/2005/8/layout/cycle1"/>
    <dgm:cxn modelId="{412745B9-CF70-41F0-A1C1-AB0258EFD016}" type="presOf" srcId="{3451316E-09EC-4430-8D45-33E6DDE7E429}" destId="{0C993DB8-8F5D-42D3-AD71-0A420DB5612C}" srcOrd="0" destOrd="0" presId="urn:microsoft.com/office/officeart/2005/8/layout/cycle1"/>
    <dgm:cxn modelId="{BD4E5548-4CD6-4BE1-A8CA-4EC6FB95D7BF}" srcId="{0EE9E8D6-C8E4-4193-B73D-3EB8D26A90A2}" destId="{E62E6241-C8D3-419A-9767-17E0A91670F2}" srcOrd="6" destOrd="0" parTransId="{B2BDBF33-9237-42B6-8501-8E50C7A774F5}" sibTransId="{3451316E-09EC-4430-8D45-33E6DDE7E429}"/>
    <dgm:cxn modelId="{EEEC5371-442E-42A3-A206-BA1BE220A3AC}" type="presOf" srcId="{0EE9E8D6-C8E4-4193-B73D-3EB8D26A90A2}" destId="{30EB36A8-C682-4ABA-91AC-1CF0BB352E66}" srcOrd="0" destOrd="0" presId="urn:microsoft.com/office/officeart/2005/8/layout/cycle1"/>
    <dgm:cxn modelId="{C951E80B-3F13-46D2-8D71-CCAA4BE54A6F}" srcId="{0EE9E8D6-C8E4-4193-B73D-3EB8D26A90A2}" destId="{7DBF5D05-ACB6-4926-888B-994CD03988E4}" srcOrd="5" destOrd="0" parTransId="{10F5015D-953B-4D09-9B3C-774BCA70C7E6}" sibTransId="{30D36931-9807-44A1-8663-E216FA657852}"/>
    <dgm:cxn modelId="{5FF10AFB-C817-4A39-8B02-C189F247261B}" srcId="{0EE9E8D6-C8E4-4193-B73D-3EB8D26A90A2}" destId="{D14962A1-79DF-444B-AC5B-A9697219A1CB}" srcOrd="2" destOrd="0" parTransId="{5BBDBA8E-DA08-4CE2-93A3-428FE720325D}" sibTransId="{65D7C38C-93B1-4FDD-AC52-FEAB57E1E3CB}"/>
    <dgm:cxn modelId="{257671C4-1473-41EA-943F-E6C116176516}" type="presOf" srcId="{7DBF5D05-ACB6-4926-888B-994CD03988E4}" destId="{73F7AE59-FC56-4BAD-AD5F-8DAADB2AD2F2}" srcOrd="0" destOrd="0" presId="urn:microsoft.com/office/officeart/2005/8/layout/cycle1"/>
    <dgm:cxn modelId="{E6C605DE-F9A9-4AE1-9128-BEFCF09D4F26}" type="presOf" srcId="{D14962A1-79DF-444B-AC5B-A9697219A1CB}" destId="{B4D1070F-4651-4709-AE36-FD6E4EF37F69}" srcOrd="0" destOrd="0" presId="urn:microsoft.com/office/officeart/2005/8/layout/cycle1"/>
    <dgm:cxn modelId="{D9E03D84-BF3F-45D7-BB80-A875647607D6}" srcId="{0EE9E8D6-C8E4-4193-B73D-3EB8D26A90A2}" destId="{7AE27F86-C8E2-4121-B139-F3CFCF306DC6}" srcOrd="3" destOrd="0" parTransId="{C763512D-3091-40D5-B2A4-C07B4B69AA01}" sibTransId="{8EB7A773-4A86-49A4-A1F9-684E67635EFC}"/>
    <dgm:cxn modelId="{54985B1D-D279-4D89-93A1-4E966F6D4C17}" type="presOf" srcId="{086B6D19-F6C6-4984-9881-6CBC1794A031}" destId="{C820C5A6-43A9-4956-BDF2-715A426A2F8A}" srcOrd="0" destOrd="0" presId="urn:microsoft.com/office/officeart/2005/8/layout/cycle1"/>
    <dgm:cxn modelId="{5E3F701E-18B5-4B27-913E-FC3E55CC2628}" type="presOf" srcId="{7DC784D3-D157-4C3E-8B62-D9162BEB1CC8}" destId="{80D00E14-971E-46AB-948E-62180E385565}" srcOrd="0" destOrd="0" presId="urn:microsoft.com/office/officeart/2005/8/layout/cycle1"/>
    <dgm:cxn modelId="{7B183248-BECC-48AD-A207-88C2BD16B9E3}" type="presOf" srcId="{96C7EC80-E709-418E-AF08-5C884179499E}" destId="{7A7ACBFA-8194-4E5A-B8B9-6400E81E8E1D}" srcOrd="0" destOrd="0" presId="urn:microsoft.com/office/officeart/2005/8/layout/cycle1"/>
    <dgm:cxn modelId="{A1947171-1D1F-46E8-8F22-00A4C154C807}" type="presOf" srcId="{FD456FBB-CAD4-49AD-8F43-E7096B4D099B}" destId="{0874C3AC-8406-4645-ADB2-60A0C64ABAF5}" srcOrd="0" destOrd="0" presId="urn:microsoft.com/office/officeart/2005/8/layout/cycle1"/>
    <dgm:cxn modelId="{0222E1B1-4BB6-427A-B668-A763ECC59D18}" type="presOf" srcId="{E62E6241-C8D3-419A-9767-17E0A91670F2}" destId="{993E382C-12D5-43F3-BA8E-A0D9C4BF33A9}" srcOrd="0" destOrd="0" presId="urn:microsoft.com/office/officeart/2005/8/layout/cycle1"/>
    <dgm:cxn modelId="{81FF71A0-0EDD-474A-9233-2B94FAC68B20}" type="presOf" srcId="{7AE27F86-C8E2-4121-B139-F3CFCF306DC6}" destId="{33AF42B8-F39F-4595-BDCC-265D311F4E1D}" srcOrd="0" destOrd="0" presId="urn:microsoft.com/office/officeart/2005/8/layout/cycle1"/>
    <dgm:cxn modelId="{3D67F48A-CFCD-42F0-87AE-97C7A25A8274}" type="presOf" srcId="{65D7C38C-93B1-4FDD-AC52-FEAB57E1E3CB}" destId="{03FF8144-8DEF-4A96-B660-7EFF833CAD86}" srcOrd="0" destOrd="0" presId="urn:microsoft.com/office/officeart/2005/8/layout/cycle1"/>
    <dgm:cxn modelId="{9B338954-75D1-4659-8306-A5D6F1F028B1}" type="presOf" srcId="{F6E16ACB-792E-496A-AF21-AE72A14C373B}" destId="{5ADDB59A-7A57-43E1-B5D2-8A35AD6F1AD1}" srcOrd="0" destOrd="0" presId="urn:microsoft.com/office/officeart/2005/8/layout/cycle1"/>
    <dgm:cxn modelId="{12743000-060A-40F8-8E57-29BDB6335EAE}" type="presParOf" srcId="{30EB36A8-C682-4ABA-91AC-1CF0BB352E66}" destId="{611C2062-9F0C-49D7-B995-514AA785D70E}" srcOrd="0" destOrd="0" presId="urn:microsoft.com/office/officeart/2005/8/layout/cycle1"/>
    <dgm:cxn modelId="{53575BA7-38BB-4336-BC80-BFA8FB5D9B4B}" type="presParOf" srcId="{30EB36A8-C682-4ABA-91AC-1CF0BB352E66}" destId="{5ADDB59A-7A57-43E1-B5D2-8A35AD6F1AD1}" srcOrd="1" destOrd="0" presId="urn:microsoft.com/office/officeart/2005/8/layout/cycle1"/>
    <dgm:cxn modelId="{FC8EE0CA-C446-4568-9BC2-576DA0C40D50}" type="presParOf" srcId="{30EB36A8-C682-4ABA-91AC-1CF0BB352E66}" destId="{7A7ACBFA-8194-4E5A-B8B9-6400E81E8E1D}" srcOrd="2" destOrd="0" presId="urn:microsoft.com/office/officeart/2005/8/layout/cycle1"/>
    <dgm:cxn modelId="{2F8FC5AE-DF93-405D-B5D7-053BE3AC2EB0}" type="presParOf" srcId="{30EB36A8-C682-4ABA-91AC-1CF0BB352E66}" destId="{36BC5D09-BD31-4E95-9741-94FDC1F42955}" srcOrd="3" destOrd="0" presId="urn:microsoft.com/office/officeart/2005/8/layout/cycle1"/>
    <dgm:cxn modelId="{A86AC734-E47B-4B73-847F-97AEFCE12292}" type="presParOf" srcId="{30EB36A8-C682-4ABA-91AC-1CF0BB352E66}" destId="{0874C3AC-8406-4645-ADB2-60A0C64ABAF5}" srcOrd="4" destOrd="0" presId="urn:microsoft.com/office/officeart/2005/8/layout/cycle1"/>
    <dgm:cxn modelId="{82834E82-0905-4F61-8F74-08D8C6F25310}" type="presParOf" srcId="{30EB36A8-C682-4ABA-91AC-1CF0BB352E66}" destId="{C820C5A6-43A9-4956-BDF2-715A426A2F8A}" srcOrd="5" destOrd="0" presId="urn:microsoft.com/office/officeart/2005/8/layout/cycle1"/>
    <dgm:cxn modelId="{B893A1E6-1804-4FD6-8732-75A594F81214}" type="presParOf" srcId="{30EB36A8-C682-4ABA-91AC-1CF0BB352E66}" destId="{484934C7-62EC-47C0-9F72-3CB5B8546770}" srcOrd="6" destOrd="0" presId="urn:microsoft.com/office/officeart/2005/8/layout/cycle1"/>
    <dgm:cxn modelId="{EE41735B-ACD5-4F8B-A6AE-C856C4C3CAE3}" type="presParOf" srcId="{30EB36A8-C682-4ABA-91AC-1CF0BB352E66}" destId="{B4D1070F-4651-4709-AE36-FD6E4EF37F69}" srcOrd="7" destOrd="0" presId="urn:microsoft.com/office/officeart/2005/8/layout/cycle1"/>
    <dgm:cxn modelId="{5166E94D-D5D5-4D36-A054-D6AA4F892B5F}" type="presParOf" srcId="{30EB36A8-C682-4ABA-91AC-1CF0BB352E66}" destId="{03FF8144-8DEF-4A96-B660-7EFF833CAD86}" srcOrd="8" destOrd="0" presId="urn:microsoft.com/office/officeart/2005/8/layout/cycle1"/>
    <dgm:cxn modelId="{1E65708E-2F73-4E45-A76D-471D13EE9C71}" type="presParOf" srcId="{30EB36A8-C682-4ABA-91AC-1CF0BB352E66}" destId="{AA196EE8-A8DC-4986-8D19-9F525B6E4640}" srcOrd="9" destOrd="0" presId="urn:microsoft.com/office/officeart/2005/8/layout/cycle1"/>
    <dgm:cxn modelId="{A243A254-4243-405E-B9AD-AFA847ED05B8}" type="presParOf" srcId="{30EB36A8-C682-4ABA-91AC-1CF0BB352E66}" destId="{33AF42B8-F39F-4595-BDCC-265D311F4E1D}" srcOrd="10" destOrd="0" presId="urn:microsoft.com/office/officeart/2005/8/layout/cycle1"/>
    <dgm:cxn modelId="{A79939AB-926D-4DB1-9019-FC773CE928AF}" type="presParOf" srcId="{30EB36A8-C682-4ABA-91AC-1CF0BB352E66}" destId="{58F0EBDC-7DD0-4D95-A2B2-0E7580FD45FD}" srcOrd="11" destOrd="0" presId="urn:microsoft.com/office/officeart/2005/8/layout/cycle1"/>
    <dgm:cxn modelId="{E63BAC7A-A582-41AC-A138-E026B8D8A501}" type="presParOf" srcId="{30EB36A8-C682-4ABA-91AC-1CF0BB352E66}" destId="{81F79408-3B91-42A4-9437-65A54AD26C02}" srcOrd="12" destOrd="0" presId="urn:microsoft.com/office/officeart/2005/8/layout/cycle1"/>
    <dgm:cxn modelId="{CDD8EA34-EA5D-4E1C-B645-ABCF34129D58}" type="presParOf" srcId="{30EB36A8-C682-4ABA-91AC-1CF0BB352E66}" destId="{EBF9FF19-086B-4709-A9C3-12050DF83FAB}" srcOrd="13" destOrd="0" presId="urn:microsoft.com/office/officeart/2005/8/layout/cycle1"/>
    <dgm:cxn modelId="{DC49F1BF-65D6-4C20-9050-0DA2A467C395}" type="presParOf" srcId="{30EB36A8-C682-4ABA-91AC-1CF0BB352E66}" destId="{80D00E14-971E-46AB-948E-62180E385565}" srcOrd="14" destOrd="0" presId="urn:microsoft.com/office/officeart/2005/8/layout/cycle1"/>
    <dgm:cxn modelId="{4029496D-9234-4331-9313-2AAD3F42077F}" type="presParOf" srcId="{30EB36A8-C682-4ABA-91AC-1CF0BB352E66}" destId="{396918C1-1A13-485D-A701-EC5681C31799}" srcOrd="15" destOrd="0" presId="urn:microsoft.com/office/officeart/2005/8/layout/cycle1"/>
    <dgm:cxn modelId="{DDA7AC1A-8654-416A-A7C0-2FEC508FCD54}" type="presParOf" srcId="{30EB36A8-C682-4ABA-91AC-1CF0BB352E66}" destId="{73F7AE59-FC56-4BAD-AD5F-8DAADB2AD2F2}" srcOrd="16" destOrd="0" presId="urn:microsoft.com/office/officeart/2005/8/layout/cycle1"/>
    <dgm:cxn modelId="{3744C5DE-40CE-49B7-B48C-57189D2F5408}" type="presParOf" srcId="{30EB36A8-C682-4ABA-91AC-1CF0BB352E66}" destId="{9CA65EB8-36BD-4D42-B59E-9C78AA1FFBE4}" srcOrd="17" destOrd="0" presId="urn:microsoft.com/office/officeart/2005/8/layout/cycle1"/>
    <dgm:cxn modelId="{6B9CBAE1-7838-4E62-9BDC-193F06FD547B}" type="presParOf" srcId="{30EB36A8-C682-4ABA-91AC-1CF0BB352E66}" destId="{64831B1A-5EA8-4E3A-B38E-BF9910AAD7EC}" srcOrd="18" destOrd="0" presId="urn:microsoft.com/office/officeart/2005/8/layout/cycle1"/>
    <dgm:cxn modelId="{B49EEF77-3D36-40E3-BFC4-7BECAE75C98C}" type="presParOf" srcId="{30EB36A8-C682-4ABA-91AC-1CF0BB352E66}" destId="{993E382C-12D5-43F3-BA8E-A0D9C4BF33A9}" srcOrd="19" destOrd="0" presId="urn:microsoft.com/office/officeart/2005/8/layout/cycle1"/>
    <dgm:cxn modelId="{1B9D3E98-6CCC-4BC6-A99C-493FF8AAAB07}" type="presParOf" srcId="{30EB36A8-C682-4ABA-91AC-1CF0BB352E66}" destId="{0C993DB8-8F5D-42D3-AD71-0A420DB5612C}" srcOrd="20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176274D-A1DC-4B0A-B356-59B8876F111D}" type="doc">
      <dgm:prSet loTypeId="urn:microsoft.com/office/officeart/2005/8/layout/arrow5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1AE6BAD-12BE-49D2-94B4-CFDB945A228D}">
      <dgm:prSet custT="1"/>
      <dgm:spPr/>
      <dgm:t>
        <a:bodyPr/>
        <a:lstStyle/>
        <a:p>
          <a:r>
            <a:rPr lang="pt-BR" sz="1100" b="1" dirty="0"/>
            <a:t>Muito dinâmico </a:t>
          </a:r>
          <a:endParaRPr lang="en-US" sz="1100" dirty="0"/>
        </a:p>
      </dgm:t>
    </dgm:pt>
    <dgm:pt modelId="{805D5454-B907-4C8C-B18C-7C17945CCCCA}" type="parTrans" cxnId="{1B270172-49EC-475D-8152-FC5674FA0B80}">
      <dgm:prSet/>
      <dgm:spPr/>
      <dgm:t>
        <a:bodyPr/>
        <a:lstStyle/>
        <a:p>
          <a:endParaRPr lang="en-US"/>
        </a:p>
      </dgm:t>
    </dgm:pt>
    <dgm:pt modelId="{47883297-D7B2-4BA7-B250-90241E8B2BB2}" type="sibTrans" cxnId="{1B270172-49EC-475D-8152-FC5674FA0B80}">
      <dgm:prSet/>
      <dgm:spPr/>
      <dgm:t>
        <a:bodyPr/>
        <a:lstStyle/>
        <a:p>
          <a:endParaRPr lang="en-US"/>
        </a:p>
      </dgm:t>
    </dgm:pt>
    <dgm:pt modelId="{DE90D398-1EE2-42CA-955C-55F77D82BDAB}">
      <dgm:prSet custT="1"/>
      <dgm:spPr/>
      <dgm:t>
        <a:bodyPr/>
        <a:lstStyle/>
        <a:p>
          <a:r>
            <a:rPr lang="pt-BR" sz="1100" b="1" dirty="0"/>
            <a:t>Raciocínio muito rápido (alunos encontram muita dificuldade com isso) </a:t>
          </a:r>
          <a:endParaRPr lang="en-US" sz="1100" dirty="0"/>
        </a:p>
      </dgm:t>
    </dgm:pt>
    <dgm:pt modelId="{575F8F84-C2A3-4031-8638-9781611DFC24}" type="parTrans" cxnId="{CB81A1D1-4287-457F-B70C-CCBA90BD4FA7}">
      <dgm:prSet/>
      <dgm:spPr/>
      <dgm:t>
        <a:bodyPr/>
        <a:lstStyle/>
        <a:p>
          <a:endParaRPr lang="en-US"/>
        </a:p>
      </dgm:t>
    </dgm:pt>
    <dgm:pt modelId="{4FDDA30F-88D1-4B2B-9DF0-E1AA20C58E7E}" type="sibTrans" cxnId="{CB81A1D1-4287-457F-B70C-CCBA90BD4FA7}">
      <dgm:prSet/>
      <dgm:spPr/>
      <dgm:t>
        <a:bodyPr/>
        <a:lstStyle/>
        <a:p>
          <a:endParaRPr lang="en-US"/>
        </a:p>
      </dgm:t>
    </dgm:pt>
    <dgm:pt modelId="{23A13FEB-7E69-432B-A71E-72210B03CA14}">
      <dgm:prSet custT="1"/>
      <dgm:spPr/>
      <dgm:t>
        <a:bodyPr/>
        <a:lstStyle/>
        <a:p>
          <a:r>
            <a:rPr lang="pt-BR" sz="1100" b="1" dirty="0" smtClean="0"/>
            <a:t>Poder de tomar decisão muito mais rápido</a:t>
          </a:r>
          <a:endParaRPr lang="en-US" sz="1100" dirty="0"/>
        </a:p>
      </dgm:t>
    </dgm:pt>
    <dgm:pt modelId="{952A691B-8505-4A05-AA63-18AEEB8D712D}" type="parTrans" cxnId="{E66D793C-86D7-42AA-A6DF-20AE015506EF}">
      <dgm:prSet/>
      <dgm:spPr/>
      <dgm:t>
        <a:bodyPr/>
        <a:lstStyle/>
        <a:p>
          <a:endParaRPr lang="en-US"/>
        </a:p>
      </dgm:t>
    </dgm:pt>
    <dgm:pt modelId="{2D15EBE4-1131-448B-8331-C9D8896CA695}" type="sibTrans" cxnId="{E66D793C-86D7-42AA-A6DF-20AE015506EF}">
      <dgm:prSet/>
      <dgm:spPr/>
      <dgm:t>
        <a:bodyPr/>
        <a:lstStyle/>
        <a:p>
          <a:endParaRPr lang="en-US"/>
        </a:p>
      </dgm:t>
    </dgm:pt>
    <dgm:pt modelId="{D77A173A-4110-40CD-BA98-6AE318867D08}">
      <dgm:prSet custT="1"/>
      <dgm:spPr/>
      <dgm:t>
        <a:bodyPr/>
        <a:lstStyle/>
        <a:p>
          <a:r>
            <a:rPr lang="pt-BR" sz="1100" b="1" dirty="0"/>
            <a:t>Muita movimentação, com bola e principalmente sem a bola</a:t>
          </a:r>
          <a:endParaRPr lang="en-US" sz="1100" dirty="0"/>
        </a:p>
      </dgm:t>
    </dgm:pt>
    <dgm:pt modelId="{D21521AD-E762-43FF-9990-D605C769AB70}" type="sibTrans" cxnId="{17A5576F-6EFE-47A4-B4D4-8E6835DC25B5}">
      <dgm:prSet/>
      <dgm:spPr/>
      <dgm:t>
        <a:bodyPr/>
        <a:lstStyle/>
        <a:p>
          <a:endParaRPr lang="en-US"/>
        </a:p>
      </dgm:t>
    </dgm:pt>
    <dgm:pt modelId="{41BBF093-A112-4AD4-83AB-90E0DC4949FE}" type="parTrans" cxnId="{17A5576F-6EFE-47A4-B4D4-8E6835DC25B5}">
      <dgm:prSet/>
      <dgm:spPr/>
      <dgm:t>
        <a:bodyPr/>
        <a:lstStyle/>
        <a:p>
          <a:endParaRPr lang="en-US"/>
        </a:p>
      </dgm:t>
    </dgm:pt>
    <dgm:pt modelId="{A38E7EA9-0536-4AE1-B126-4A13177341BD}">
      <dgm:prSet custT="1"/>
      <dgm:spPr/>
      <dgm:t>
        <a:bodyPr/>
        <a:lstStyle/>
        <a:p>
          <a:r>
            <a:rPr lang="pt-BR" sz="1100" b="1" dirty="0"/>
            <a:t>Muito contato físico, o choque é constante (o pivô deve usar muito o braço)</a:t>
          </a:r>
          <a:endParaRPr lang="en-US" sz="1100" dirty="0"/>
        </a:p>
      </dgm:t>
    </dgm:pt>
    <dgm:pt modelId="{298E3634-D854-4610-A870-5F9C992E37AD}" type="sibTrans" cxnId="{B70F6C15-8892-4AD0-9D9C-B4832E037E55}">
      <dgm:prSet/>
      <dgm:spPr/>
      <dgm:t>
        <a:bodyPr/>
        <a:lstStyle/>
        <a:p>
          <a:endParaRPr lang="en-US"/>
        </a:p>
      </dgm:t>
    </dgm:pt>
    <dgm:pt modelId="{80E2D878-B4C0-4038-BD82-A93FA6A9F789}" type="parTrans" cxnId="{B70F6C15-8892-4AD0-9D9C-B4832E037E55}">
      <dgm:prSet/>
      <dgm:spPr/>
      <dgm:t>
        <a:bodyPr/>
        <a:lstStyle/>
        <a:p>
          <a:endParaRPr lang="en-US"/>
        </a:p>
      </dgm:t>
    </dgm:pt>
    <dgm:pt modelId="{0D948C5A-D1D5-4421-A680-D5A4EACFEC74}">
      <dgm:prSet custT="1"/>
      <dgm:spPr/>
      <dgm:t>
        <a:bodyPr/>
        <a:lstStyle/>
        <a:p>
          <a:r>
            <a:rPr lang="pt-BR" sz="1100" b="1" dirty="0"/>
            <a:t>Preparo Físico intenso (5 min. No máximo em Alto Nível) Aeróbio ou Anaeróbio? (muitos tiros curtos de frente/costas/lateralidade)</a:t>
          </a:r>
          <a:endParaRPr lang="en-US" sz="1100" dirty="0"/>
        </a:p>
      </dgm:t>
    </dgm:pt>
    <dgm:pt modelId="{D07ABC49-2FCE-4F23-8E19-CC1427398523}" type="sibTrans" cxnId="{0C02028D-29AB-4D19-8405-1468F9B26A47}">
      <dgm:prSet/>
      <dgm:spPr/>
      <dgm:t>
        <a:bodyPr/>
        <a:lstStyle/>
        <a:p>
          <a:endParaRPr lang="en-US"/>
        </a:p>
      </dgm:t>
    </dgm:pt>
    <dgm:pt modelId="{BE75CDE5-033C-4E58-82F0-BF31A40BB03B}" type="parTrans" cxnId="{0C02028D-29AB-4D19-8405-1468F9B26A47}">
      <dgm:prSet/>
      <dgm:spPr/>
      <dgm:t>
        <a:bodyPr/>
        <a:lstStyle/>
        <a:p>
          <a:endParaRPr lang="en-US"/>
        </a:p>
      </dgm:t>
    </dgm:pt>
    <dgm:pt modelId="{C606103A-03F5-467C-BCC2-ED4F885093BB}" type="pres">
      <dgm:prSet presAssocID="{2176274D-A1DC-4B0A-B356-59B8876F111D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D746D1B0-6BDD-40FD-AB37-BA2D60936B33}" type="pres">
      <dgm:prSet presAssocID="{61AE6BAD-12BE-49D2-94B4-CFDB945A228D}" presName="arrow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36E6026F-97F7-4CC7-8442-6B7CE0048172}" type="pres">
      <dgm:prSet presAssocID="{DE90D398-1EE2-42CA-955C-55F77D82BDAB}" presName="arrow" presStyleLbl="node1" presStyleIdx="1" presStyleCnt="6" custScaleY="151107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D4861183-082A-450D-9155-29AE47C9E0D4}" type="pres">
      <dgm:prSet presAssocID="{23A13FEB-7E69-432B-A71E-72210B03CA14}" presName="arrow" presStyleLbl="node1" presStyleIdx="2" presStyleCnt="6" custScaleY="132077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8EDC2DCC-1B0F-428C-8F6E-B355E8C0F0C9}" type="pres">
      <dgm:prSet presAssocID="{D77A173A-4110-40CD-BA98-6AE318867D08}" presName="arrow" presStyleLbl="node1" presStyleIdx="3" presStyleCnt="6" custScaleX="136146" custScaleY="79845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38C03E90-0A96-4055-B4C9-C8B07CF83F70}" type="pres">
      <dgm:prSet presAssocID="{A38E7EA9-0536-4AE1-B126-4A13177341BD}" presName="arrow" presStyleLbl="node1" presStyleIdx="4" presStyleCnt="6" custScaleY="145689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4033E158-0518-4305-B6B2-5F8580B27BCC}" type="pres">
      <dgm:prSet presAssocID="{0D948C5A-D1D5-4421-A680-D5A4EACFEC74}" presName="arrow" presStyleLbl="node1" presStyleIdx="5" presStyleCnt="6" custScaleY="132727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1B270172-49EC-475D-8152-FC5674FA0B80}" srcId="{2176274D-A1DC-4B0A-B356-59B8876F111D}" destId="{61AE6BAD-12BE-49D2-94B4-CFDB945A228D}" srcOrd="0" destOrd="0" parTransId="{805D5454-B907-4C8C-B18C-7C17945CCCCA}" sibTransId="{47883297-D7B2-4BA7-B250-90241E8B2BB2}"/>
    <dgm:cxn modelId="{B70F6C15-8892-4AD0-9D9C-B4832E037E55}" srcId="{2176274D-A1DC-4B0A-B356-59B8876F111D}" destId="{A38E7EA9-0536-4AE1-B126-4A13177341BD}" srcOrd="4" destOrd="0" parTransId="{80E2D878-B4C0-4038-BD82-A93FA6A9F789}" sibTransId="{298E3634-D854-4610-A870-5F9C992E37AD}"/>
    <dgm:cxn modelId="{93B493CF-0711-404F-BB8D-10517A3DB729}" type="presOf" srcId="{2176274D-A1DC-4B0A-B356-59B8876F111D}" destId="{C606103A-03F5-467C-BCC2-ED4F885093BB}" srcOrd="0" destOrd="0" presId="urn:microsoft.com/office/officeart/2005/8/layout/arrow5"/>
    <dgm:cxn modelId="{A5075048-302F-4A0B-9F63-21675441789B}" type="presOf" srcId="{DE90D398-1EE2-42CA-955C-55F77D82BDAB}" destId="{36E6026F-97F7-4CC7-8442-6B7CE0048172}" srcOrd="0" destOrd="0" presId="urn:microsoft.com/office/officeart/2005/8/layout/arrow5"/>
    <dgm:cxn modelId="{0C02028D-29AB-4D19-8405-1468F9B26A47}" srcId="{2176274D-A1DC-4B0A-B356-59B8876F111D}" destId="{0D948C5A-D1D5-4421-A680-D5A4EACFEC74}" srcOrd="5" destOrd="0" parTransId="{BE75CDE5-033C-4E58-82F0-BF31A40BB03B}" sibTransId="{D07ABC49-2FCE-4F23-8E19-CC1427398523}"/>
    <dgm:cxn modelId="{47D8F772-7C3A-4E05-A3FA-27ADF0C37C74}" type="presOf" srcId="{A38E7EA9-0536-4AE1-B126-4A13177341BD}" destId="{38C03E90-0A96-4055-B4C9-C8B07CF83F70}" srcOrd="0" destOrd="0" presId="urn:microsoft.com/office/officeart/2005/8/layout/arrow5"/>
    <dgm:cxn modelId="{CB81A1D1-4287-457F-B70C-CCBA90BD4FA7}" srcId="{2176274D-A1DC-4B0A-B356-59B8876F111D}" destId="{DE90D398-1EE2-42CA-955C-55F77D82BDAB}" srcOrd="1" destOrd="0" parTransId="{575F8F84-C2A3-4031-8638-9781611DFC24}" sibTransId="{4FDDA30F-88D1-4B2B-9DF0-E1AA20C58E7E}"/>
    <dgm:cxn modelId="{9B11EF0A-52D6-40DE-9132-C66472460CD8}" type="presOf" srcId="{D77A173A-4110-40CD-BA98-6AE318867D08}" destId="{8EDC2DCC-1B0F-428C-8F6E-B355E8C0F0C9}" srcOrd="0" destOrd="0" presId="urn:microsoft.com/office/officeart/2005/8/layout/arrow5"/>
    <dgm:cxn modelId="{53A058E0-52CA-4682-B6D6-AE6AC7D5BCE1}" type="presOf" srcId="{0D948C5A-D1D5-4421-A680-D5A4EACFEC74}" destId="{4033E158-0518-4305-B6B2-5F8580B27BCC}" srcOrd="0" destOrd="0" presId="urn:microsoft.com/office/officeart/2005/8/layout/arrow5"/>
    <dgm:cxn modelId="{E66D793C-86D7-42AA-A6DF-20AE015506EF}" srcId="{2176274D-A1DC-4B0A-B356-59B8876F111D}" destId="{23A13FEB-7E69-432B-A71E-72210B03CA14}" srcOrd="2" destOrd="0" parTransId="{952A691B-8505-4A05-AA63-18AEEB8D712D}" sibTransId="{2D15EBE4-1131-448B-8331-C9D8896CA695}"/>
    <dgm:cxn modelId="{C57B92B2-6329-4EB1-8BC0-C554A5DC83CB}" type="presOf" srcId="{61AE6BAD-12BE-49D2-94B4-CFDB945A228D}" destId="{D746D1B0-6BDD-40FD-AB37-BA2D60936B33}" srcOrd="0" destOrd="0" presId="urn:microsoft.com/office/officeart/2005/8/layout/arrow5"/>
    <dgm:cxn modelId="{92B91BD6-3EFB-42B4-9412-7DF78A136EEC}" type="presOf" srcId="{23A13FEB-7E69-432B-A71E-72210B03CA14}" destId="{D4861183-082A-450D-9155-29AE47C9E0D4}" srcOrd="0" destOrd="0" presId="urn:microsoft.com/office/officeart/2005/8/layout/arrow5"/>
    <dgm:cxn modelId="{17A5576F-6EFE-47A4-B4D4-8E6835DC25B5}" srcId="{2176274D-A1DC-4B0A-B356-59B8876F111D}" destId="{D77A173A-4110-40CD-BA98-6AE318867D08}" srcOrd="3" destOrd="0" parTransId="{41BBF093-A112-4AD4-83AB-90E0DC4949FE}" sibTransId="{D21521AD-E762-43FF-9990-D605C769AB70}"/>
    <dgm:cxn modelId="{ED31AE1A-637C-4740-B709-F1B32CE479CC}" type="presParOf" srcId="{C606103A-03F5-467C-BCC2-ED4F885093BB}" destId="{D746D1B0-6BDD-40FD-AB37-BA2D60936B33}" srcOrd="0" destOrd="0" presId="urn:microsoft.com/office/officeart/2005/8/layout/arrow5"/>
    <dgm:cxn modelId="{72983BD3-CB2F-4892-94E2-06529A3385D7}" type="presParOf" srcId="{C606103A-03F5-467C-BCC2-ED4F885093BB}" destId="{36E6026F-97F7-4CC7-8442-6B7CE0048172}" srcOrd="1" destOrd="0" presId="urn:microsoft.com/office/officeart/2005/8/layout/arrow5"/>
    <dgm:cxn modelId="{C55E653A-FAA5-4789-91C2-6CEEFD562CE5}" type="presParOf" srcId="{C606103A-03F5-467C-BCC2-ED4F885093BB}" destId="{D4861183-082A-450D-9155-29AE47C9E0D4}" srcOrd="2" destOrd="0" presId="urn:microsoft.com/office/officeart/2005/8/layout/arrow5"/>
    <dgm:cxn modelId="{A3C9F334-760D-4353-BAF7-D8DAE52A2A07}" type="presParOf" srcId="{C606103A-03F5-467C-BCC2-ED4F885093BB}" destId="{8EDC2DCC-1B0F-428C-8F6E-B355E8C0F0C9}" srcOrd="3" destOrd="0" presId="urn:microsoft.com/office/officeart/2005/8/layout/arrow5"/>
    <dgm:cxn modelId="{6EC0226B-C68A-467A-BE1F-93C7A286F86F}" type="presParOf" srcId="{C606103A-03F5-467C-BCC2-ED4F885093BB}" destId="{38C03E90-0A96-4055-B4C9-C8B07CF83F70}" srcOrd="4" destOrd="0" presId="urn:microsoft.com/office/officeart/2005/8/layout/arrow5"/>
    <dgm:cxn modelId="{5085048F-3F5F-4B52-A6D3-C3A75E2D92B1}" type="presParOf" srcId="{C606103A-03F5-467C-BCC2-ED4F885093BB}" destId="{4033E158-0518-4305-B6B2-5F8580B27BCC}" srcOrd="5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67BF28D-F865-421E-BB45-1681687A1979}" type="doc">
      <dgm:prSet loTypeId="urn:microsoft.com/office/officeart/2005/8/layout/default" loCatId="list" qsTypeId="urn:microsoft.com/office/officeart/2005/8/quickstyle/simple3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0333BD39-350F-4190-8627-678E88D4EF66}">
      <dgm:prSet/>
      <dgm:spPr/>
      <dgm:t>
        <a:bodyPr/>
        <a:lstStyle/>
        <a:p>
          <a:r>
            <a:rPr lang="pt-BR" b="1" dirty="0"/>
            <a:t>Passes rápidos/fortes e rasteiros, lado interno do pé sempre, exceto na cavada (vícios – lançamentos, parte externa do pé e bico)</a:t>
          </a:r>
          <a:endParaRPr lang="en-US" dirty="0"/>
        </a:p>
      </dgm:t>
    </dgm:pt>
    <dgm:pt modelId="{52AFE252-0F2E-432D-B55C-432A74DCCA73}" type="parTrans" cxnId="{937B9C44-9877-4F9A-9234-342964CDDB4A}">
      <dgm:prSet/>
      <dgm:spPr/>
      <dgm:t>
        <a:bodyPr/>
        <a:lstStyle/>
        <a:p>
          <a:endParaRPr lang="en-US"/>
        </a:p>
      </dgm:t>
    </dgm:pt>
    <dgm:pt modelId="{ED21F577-78A4-4227-BF68-6105EA3D660C}" type="sibTrans" cxnId="{937B9C44-9877-4F9A-9234-342964CDDB4A}">
      <dgm:prSet/>
      <dgm:spPr/>
      <dgm:t>
        <a:bodyPr/>
        <a:lstStyle/>
        <a:p>
          <a:endParaRPr lang="en-US"/>
        </a:p>
      </dgm:t>
    </dgm:pt>
    <dgm:pt modelId="{9B3B3C72-1F04-4046-84B5-DC466A5FCE27}">
      <dgm:prSet/>
      <dgm:spPr/>
      <dgm:t>
        <a:bodyPr/>
        <a:lstStyle/>
        <a:p>
          <a:r>
            <a:rPr lang="pt-BR" b="1" dirty="0"/>
            <a:t>Domínio – Com a sola do pé sempre (vícios – parte interna e externa)</a:t>
          </a:r>
          <a:endParaRPr lang="en-US" dirty="0"/>
        </a:p>
      </dgm:t>
    </dgm:pt>
    <dgm:pt modelId="{EFAE69AC-2288-4894-8372-F05E90A10D43}" type="parTrans" cxnId="{E42CA5A7-F7DF-488D-B3FB-1AD7C808A62F}">
      <dgm:prSet/>
      <dgm:spPr/>
      <dgm:t>
        <a:bodyPr/>
        <a:lstStyle/>
        <a:p>
          <a:endParaRPr lang="en-US"/>
        </a:p>
      </dgm:t>
    </dgm:pt>
    <dgm:pt modelId="{B94F89F2-7DB6-41AA-A194-314CA24AC2CE}" type="sibTrans" cxnId="{E42CA5A7-F7DF-488D-B3FB-1AD7C808A62F}">
      <dgm:prSet/>
      <dgm:spPr/>
      <dgm:t>
        <a:bodyPr/>
        <a:lstStyle/>
        <a:p>
          <a:endParaRPr lang="en-US"/>
        </a:p>
      </dgm:t>
    </dgm:pt>
    <dgm:pt modelId="{8439C53F-6B91-4517-8DF7-791990493B1A}">
      <dgm:prSet/>
      <dgm:spPr/>
      <dgm:t>
        <a:bodyPr/>
        <a:lstStyle/>
        <a:p>
          <a:r>
            <a:rPr lang="pt-BR" b="1" dirty="0"/>
            <a:t>Condução de Bola – cabeça erguida, bola próxima ao corpo</a:t>
          </a:r>
          <a:endParaRPr lang="en-US" dirty="0"/>
        </a:p>
      </dgm:t>
    </dgm:pt>
    <dgm:pt modelId="{72BCCFA5-FD80-4C23-8707-6FF4F84A55F4}" type="parTrans" cxnId="{957B897C-E475-4B9D-A34C-87F2CD360949}">
      <dgm:prSet/>
      <dgm:spPr/>
      <dgm:t>
        <a:bodyPr/>
        <a:lstStyle/>
        <a:p>
          <a:endParaRPr lang="en-US"/>
        </a:p>
      </dgm:t>
    </dgm:pt>
    <dgm:pt modelId="{5E7FAEE5-9409-4C77-BE29-AA3249DABBE4}" type="sibTrans" cxnId="{957B897C-E475-4B9D-A34C-87F2CD360949}">
      <dgm:prSet/>
      <dgm:spPr/>
      <dgm:t>
        <a:bodyPr/>
        <a:lstStyle/>
        <a:p>
          <a:endParaRPr lang="en-US"/>
        </a:p>
      </dgm:t>
    </dgm:pt>
    <dgm:pt modelId="{AE8342C0-39F4-4A31-A10E-BDE89198E7CD}">
      <dgm:prSet/>
      <dgm:spPr/>
      <dgm:t>
        <a:bodyPr/>
        <a:lstStyle/>
        <a:p>
          <a:r>
            <a:rPr lang="pt-BR" b="1" dirty="0"/>
            <a:t>O coletivo deve prevalecer sempre, exceto nas categorias Mamadeira e Fraldinha.</a:t>
          </a:r>
          <a:endParaRPr lang="en-US" dirty="0"/>
        </a:p>
      </dgm:t>
    </dgm:pt>
    <dgm:pt modelId="{C6289E38-1FB3-4305-B1D6-B87C0408B608}" type="parTrans" cxnId="{DBD24256-EA82-47C3-BF21-131484EC62B2}">
      <dgm:prSet/>
      <dgm:spPr/>
      <dgm:t>
        <a:bodyPr/>
        <a:lstStyle/>
        <a:p>
          <a:endParaRPr lang="en-US"/>
        </a:p>
      </dgm:t>
    </dgm:pt>
    <dgm:pt modelId="{C6754DF6-8A1F-4028-A287-8329F82D0EE7}" type="sibTrans" cxnId="{DBD24256-EA82-47C3-BF21-131484EC62B2}">
      <dgm:prSet/>
      <dgm:spPr/>
      <dgm:t>
        <a:bodyPr/>
        <a:lstStyle/>
        <a:p>
          <a:endParaRPr lang="en-US"/>
        </a:p>
      </dgm:t>
    </dgm:pt>
    <dgm:pt modelId="{5B239E0C-0EA7-45B8-AB6F-E6F49A6B2A21}">
      <dgm:prSet/>
      <dgm:spPr/>
      <dgm:t>
        <a:bodyPr/>
        <a:lstStyle/>
        <a:p>
          <a:r>
            <a:rPr lang="pt-BR" b="1" dirty="0"/>
            <a:t>Coletivo – Quando? Qual o Objetivo? Quanto tempo?</a:t>
          </a:r>
          <a:endParaRPr lang="en-US" dirty="0"/>
        </a:p>
      </dgm:t>
    </dgm:pt>
    <dgm:pt modelId="{29CB9286-DE1C-463A-88A7-ABF48EC5C1F3}" type="parTrans" cxnId="{B9A5AC5E-D07F-4F2F-88B2-B6C9F9233F1B}">
      <dgm:prSet/>
      <dgm:spPr/>
      <dgm:t>
        <a:bodyPr/>
        <a:lstStyle/>
        <a:p>
          <a:endParaRPr lang="en-US"/>
        </a:p>
      </dgm:t>
    </dgm:pt>
    <dgm:pt modelId="{556A7085-988C-4C94-A59A-085F6D1D6B64}" type="sibTrans" cxnId="{B9A5AC5E-D07F-4F2F-88B2-B6C9F9233F1B}">
      <dgm:prSet/>
      <dgm:spPr/>
      <dgm:t>
        <a:bodyPr/>
        <a:lstStyle/>
        <a:p>
          <a:endParaRPr lang="en-US"/>
        </a:p>
      </dgm:t>
    </dgm:pt>
    <dgm:pt modelId="{237B53B4-49A2-4AA9-9B16-71C43008EBDC}">
      <dgm:prSet/>
      <dgm:spPr/>
      <dgm:t>
        <a:bodyPr/>
        <a:lstStyle/>
        <a:p>
          <a:pPr rtl="0"/>
          <a:r>
            <a:rPr lang="pt-BR" b="1" dirty="0"/>
            <a:t>Contra-Ataque – 2 ou 3 passes no máximo e finalização – sempre puxado pelo jogador que está no meio – somente se houver Superioridade Numérica.</a:t>
          </a:r>
          <a:r>
            <a:rPr lang="pt-BR" b="1" dirty="0">
              <a:latin typeface="The Hand Extrablack"/>
            </a:rPr>
            <a:t> </a:t>
          </a:r>
          <a:endParaRPr lang="en-US" b="0" dirty="0">
            <a:latin typeface="The Hand Extrablack"/>
          </a:endParaRPr>
        </a:p>
      </dgm:t>
    </dgm:pt>
    <dgm:pt modelId="{2BDE6203-D731-4A46-A9A3-87C8BEA957CA}" type="parTrans" cxnId="{C58A404D-8535-4639-BE3A-ED67D48C8887}">
      <dgm:prSet/>
      <dgm:spPr/>
      <dgm:t>
        <a:bodyPr/>
        <a:lstStyle/>
        <a:p>
          <a:endParaRPr lang="en-US"/>
        </a:p>
      </dgm:t>
    </dgm:pt>
    <dgm:pt modelId="{053DD49D-2F9D-46FE-B733-AC67820A3333}" type="sibTrans" cxnId="{C58A404D-8535-4639-BE3A-ED67D48C8887}">
      <dgm:prSet/>
      <dgm:spPr/>
      <dgm:t>
        <a:bodyPr/>
        <a:lstStyle/>
        <a:p>
          <a:endParaRPr lang="en-US"/>
        </a:p>
      </dgm:t>
    </dgm:pt>
    <dgm:pt modelId="{6933440F-80E9-4C15-8E41-A51A91610CA1}" type="pres">
      <dgm:prSet presAssocID="{767BF28D-F865-421E-BB45-1681687A1979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3B2B9E36-02A4-4FE9-A82D-6C55BDE115C0}" type="pres">
      <dgm:prSet presAssocID="{0333BD39-350F-4190-8627-678E88D4EF66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8BF7A540-610B-4556-BE03-C2D14340CF9B}" type="pres">
      <dgm:prSet presAssocID="{ED21F577-78A4-4227-BF68-6105EA3D660C}" presName="sibTrans" presStyleCnt="0"/>
      <dgm:spPr/>
    </dgm:pt>
    <dgm:pt modelId="{37F776D4-B78F-4F72-9B42-28B231DB94B5}" type="pres">
      <dgm:prSet presAssocID="{9B3B3C72-1F04-4046-84B5-DC466A5FCE27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333B746A-65C6-4786-AE04-CFDC6FD30320}" type="pres">
      <dgm:prSet presAssocID="{B94F89F2-7DB6-41AA-A194-314CA24AC2CE}" presName="sibTrans" presStyleCnt="0"/>
      <dgm:spPr/>
    </dgm:pt>
    <dgm:pt modelId="{0463E606-2CE5-4167-9F0F-37B806C1C676}" type="pres">
      <dgm:prSet presAssocID="{8439C53F-6B91-4517-8DF7-791990493B1A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A473077A-63D4-4A7C-833C-5A3386BAF01D}" type="pres">
      <dgm:prSet presAssocID="{5E7FAEE5-9409-4C77-BE29-AA3249DABBE4}" presName="sibTrans" presStyleCnt="0"/>
      <dgm:spPr/>
    </dgm:pt>
    <dgm:pt modelId="{3CD871C0-7150-4A71-BAE3-EB93201F7AA0}" type="pres">
      <dgm:prSet presAssocID="{AE8342C0-39F4-4A31-A10E-BDE89198E7CD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A425A0CC-4488-4C6B-819B-68EA24B6C1AB}" type="pres">
      <dgm:prSet presAssocID="{C6754DF6-8A1F-4028-A287-8329F82D0EE7}" presName="sibTrans" presStyleCnt="0"/>
      <dgm:spPr/>
    </dgm:pt>
    <dgm:pt modelId="{077C49AF-943B-4BE0-8FD5-31172FBE44FF}" type="pres">
      <dgm:prSet presAssocID="{5B239E0C-0EA7-45B8-AB6F-E6F49A6B2A21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AE553F23-DA5E-445B-82D2-1481415016FE}" type="pres">
      <dgm:prSet presAssocID="{556A7085-988C-4C94-A59A-085F6D1D6B64}" presName="sibTrans" presStyleCnt="0"/>
      <dgm:spPr/>
    </dgm:pt>
    <dgm:pt modelId="{AF4CD75C-44F3-4793-8973-4BEADB0E6440}" type="pres">
      <dgm:prSet presAssocID="{237B53B4-49A2-4AA9-9B16-71C43008EBDC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C58A404D-8535-4639-BE3A-ED67D48C8887}" srcId="{767BF28D-F865-421E-BB45-1681687A1979}" destId="{237B53B4-49A2-4AA9-9B16-71C43008EBDC}" srcOrd="5" destOrd="0" parTransId="{2BDE6203-D731-4A46-A9A3-87C8BEA957CA}" sibTransId="{053DD49D-2F9D-46FE-B733-AC67820A3333}"/>
    <dgm:cxn modelId="{D3C9BABA-C1D3-4143-A7CB-84D016803AC2}" type="presOf" srcId="{AE8342C0-39F4-4A31-A10E-BDE89198E7CD}" destId="{3CD871C0-7150-4A71-BAE3-EB93201F7AA0}" srcOrd="0" destOrd="0" presId="urn:microsoft.com/office/officeart/2005/8/layout/default"/>
    <dgm:cxn modelId="{B9A5AC5E-D07F-4F2F-88B2-B6C9F9233F1B}" srcId="{767BF28D-F865-421E-BB45-1681687A1979}" destId="{5B239E0C-0EA7-45B8-AB6F-E6F49A6B2A21}" srcOrd="4" destOrd="0" parTransId="{29CB9286-DE1C-463A-88A7-ABF48EC5C1F3}" sibTransId="{556A7085-988C-4C94-A59A-085F6D1D6B64}"/>
    <dgm:cxn modelId="{047CBCB1-DB4A-4DC9-A351-50C0E5B01D58}" type="presOf" srcId="{767BF28D-F865-421E-BB45-1681687A1979}" destId="{6933440F-80E9-4C15-8E41-A51A91610CA1}" srcOrd="0" destOrd="0" presId="urn:microsoft.com/office/officeart/2005/8/layout/default"/>
    <dgm:cxn modelId="{957B897C-E475-4B9D-A34C-87F2CD360949}" srcId="{767BF28D-F865-421E-BB45-1681687A1979}" destId="{8439C53F-6B91-4517-8DF7-791990493B1A}" srcOrd="2" destOrd="0" parTransId="{72BCCFA5-FD80-4C23-8707-6FF4F84A55F4}" sibTransId="{5E7FAEE5-9409-4C77-BE29-AA3249DABBE4}"/>
    <dgm:cxn modelId="{0A794A68-E9E2-4528-B992-308E71510E1B}" type="presOf" srcId="{5B239E0C-0EA7-45B8-AB6F-E6F49A6B2A21}" destId="{077C49AF-943B-4BE0-8FD5-31172FBE44FF}" srcOrd="0" destOrd="0" presId="urn:microsoft.com/office/officeart/2005/8/layout/default"/>
    <dgm:cxn modelId="{937B9C44-9877-4F9A-9234-342964CDDB4A}" srcId="{767BF28D-F865-421E-BB45-1681687A1979}" destId="{0333BD39-350F-4190-8627-678E88D4EF66}" srcOrd="0" destOrd="0" parTransId="{52AFE252-0F2E-432D-B55C-432A74DCCA73}" sibTransId="{ED21F577-78A4-4227-BF68-6105EA3D660C}"/>
    <dgm:cxn modelId="{DBD24256-EA82-47C3-BF21-131484EC62B2}" srcId="{767BF28D-F865-421E-BB45-1681687A1979}" destId="{AE8342C0-39F4-4A31-A10E-BDE89198E7CD}" srcOrd="3" destOrd="0" parTransId="{C6289E38-1FB3-4305-B1D6-B87C0408B608}" sibTransId="{C6754DF6-8A1F-4028-A287-8329F82D0EE7}"/>
    <dgm:cxn modelId="{6893846F-A230-4F2D-AF19-2AEA139C24C0}" type="presOf" srcId="{8439C53F-6B91-4517-8DF7-791990493B1A}" destId="{0463E606-2CE5-4167-9F0F-37B806C1C676}" srcOrd="0" destOrd="0" presId="urn:microsoft.com/office/officeart/2005/8/layout/default"/>
    <dgm:cxn modelId="{49B345D7-CBA4-4BCC-9DD9-FE574FE47E0F}" type="presOf" srcId="{237B53B4-49A2-4AA9-9B16-71C43008EBDC}" destId="{AF4CD75C-44F3-4793-8973-4BEADB0E6440}" srcOrd="0" destOrd="0" presId="urn:microsoft.com/office/officeart/2005/8/layout/default"/>
    <dgm:cxn modelId="{B7D3D6E1-E800-4640-9379-569A683F8531}" type="presOf" srcId="{9B3B3C72-1F04-4046-84B5-DC466A5FCE27}" destId="{37F776D4-B78F-4F72-9B42-28B231DB94B5}" srcOrd="0" destOrd="0" presId="urn:microsoft.com/office/officeart/2005/8/layout/default"/>
    <dgm:cxn modelId="{E42CA5A7-F7DF-488D-B3FB-1AD7C808A62F}" srcId="{767BF28D-F865-421E-BB45-1681687A1979}" destId="{9B3B3C72-1F04-4046-84B5-DC466A5FCE27}" srcOrd="1" destOrd="0" parTransId="{EFAE69AC-2288-4894-8372-F05E90A10D43}" sibTransId="{B94F89F2-7DB6-41AA-A194-314CA24AC2CE}"/>
    <dgm:cxn modelId="{442C3782-AAF5-446B-84DB-8E8709E933F3}" type="presOf" srcId="{0333BD39-350F-4190-8627-678E88D4EF66}" destId="{3B2B9E36-02A4-4FE9-A82D-6C55BDE115C0}" srcOrd="0" destOrd="0" presId="urn:microsoft.com/office/officeart/2005/8/layout/default"/>
    <dgm:cxn modelId="{03831120-CC1D-4AAE-8ECE-A2D650BC5CA5}" type="presParOf" srcId="{6933440F-80E9-4C15-8E41-A51A91610CA1}" destId="{3B2B9E36-02A4-4FE9-A82D-6C55BDE115C0}" srcOrd="0" destOrd="0" presId="urn:microsoft.com/office/officeart/2005/8/layout/default"/>
    <dgm:cxn modelId="{8D825CB1-C351-43D7-8309-B699E231B89D}" type="presParOf" srcId="{6933440F-80E9-4C15-8E41-A51A91610CA1}" destId="{8BF7A540-610B-4556-BE03-C2D14340CF9B}" srcOrd="1" destOrd="0" presId="urn:microsoft.com/office/officeart/2005/8/layout/default"/>
    <dgm:cxn modelId="{470E1953-79FE-426D-B9B7-AF6BE3B6274B}" type="presParOf" srcId="{6933440F-80E9-4C15-8E41-A51A91610CA1}" destId="{37F776D4-B78F-4F72-9B42-28B231DB94B5}" srcOrd="2" destOrd="0" presId="urn:microsoft.com/office/officeart/2005/8/layout/default"/>
    <dgm:cxn modelId="{CB8E6F5C-5A3D-498B-A3B8-7A6BF76B19BE}" type="presParOf" srcId="{6933440F-80E9-4C15-8E41-A51A91610CA1}" destId="{333B746A-65C6-4786-AE04-CFDC6FD30320}" srcOrd="3" destOrd="0" presId="urn:microsoft.com/office/officeart/2005/8/layout/default"/>
    <dgm:cxn modelId="{51B1C218-CF1D-4CBB-BE53-6FEB4DD83B97}" type="presParOf" srcId="{6933440F-80E9-4C15-8E41-A51A91610CA1}" destId="{0463E606-2CE5-4167-9F0F-37B806C1C676}" srcOrd="4" destOrd="0" presId="urn:microsoft.com/office/officeart/2005/8/layout/default"/>
    <dgm:cxn modelId="{AE49D25A-54E6-4226-AE67-9E44CC9F0273}" type="presParOf" srcId="{6933440F-80E9-4C15-8E41-A51A91610CA1}" destId="{A473077A-63D4-4A7C-833C-5A3386BAF01D}" srcOrd="5" destOrd="0" presId="urn:microsoft.com/office/officeart/2005/8/layout/default"/>
    <dgm:cxn modelId="{BAD3BC5F-EACA-4D28-B85A-AF0BDA756CF7}" type="presParOf" srcId="{6933440F-80E9-4C15-8E41-A51A91610CA1}" destId="{3CD871C0-7150-4A71-BAE3-EB93201F7AA0}" srcOrd="6" destOrd="0" presId="urn:microsoft.com/office/officeart/2005/8/layout/default"/>
    <dgm:cxn modelId="{43823060-8711-44A9-9E9C-9DBF5DD13875}" type="presParOf" srcId="{6933440F-80E9-4C15-8E41-A51A91610CA1}" destId="{A425A0CC-4488-4C6B-819B-68EA24B6C1AB}" srcOrd="7" destOrd="0" presId="urn:microsoft.com/office/officeart/2005/8/layout/default"/>
    <dgm:cxn modelId="{91E9E519-3431-4BC9-B386-253621C8C8CE}" type="presParOf" srcId="{6933440F-80E9-4C15-8E41-A51A91610CA1}" destId="{077C49AF-943B-4BE0-8FD5-31172FBE44FF}" srcOrd="8" destOrd="0" presId="urn:microsoft.com/office/officeart/2005/8/layout/default"/>
    <dgm:cxn modelId="{FB73B257-84BA-478D-9D5B-706430CDA224}" type="presParOf" srcId="{6933440F-80E9-4C15-8E41-A51A91610CA1}" destId="{AE553F23-DA5E-445B-82D2-1481415016FE}" srcOrd="9" destOrd="0" presId="urn:microsoft.com/office/officeart/2005/8/layout/default"/>
    <dgm:cxn modelId="{759213BA-CCDA-490C-BBC6-5B8E6CFCB02B}" type="presParOf" srcId="{6933440F-80E9-4C15-8E41-A51A91610CA1}" destId="{AF4CD75C-44F3-4793-8973-4BEADB0E6440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EEFDED2-F333-4ADC-A957-B54D6315AE67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362F9F9-499A-46C3-8D0A-B2451C9A11F6}">
      <dgm:prSet custT="1"/>
      <dgm:spPr/>
      <dgm:t>
        <a:bodyPr/>
        <a:lstStyle/>
        <a:p>
          <a:r>
            <a:rPr lang="pt-BR" sz="1300" dirty="0"/>
            <a:t>•QUEM MARCA, MARCA HOMEM E BOLA, OLHAR BOLA E JOGADOR</a:t>
          </a:r>
          <a:endParaRPr lang="en-US" sz="1300" dirty="0"/>
        </a:p>
      </dgm:t>
    </dgm:pt>
    <dgm:pt modelId="{3AAB5531-4BA7-4C94-B9D9-DFF6A268EE30}" type="parTrans" cxnId="{225C4F2B-B886-4E41-B80F-3A3BF374B9B9}">
      <dgm:prSet/>
      <dgm:spPr/>
      <dgm:t>
        <a:bodyPr/>
        <a:lstStyle/>
        <a:p>
          <a:endParaRPr lang="en-US"/>
        </a:p>
      </dgm:t>
    </dgm:pt>
    <dgm:pt modelId="{109B8B41-8B4D-4435-B596-4824F78E0AA9}" type="sibTrans" cxnId="{225C4F2B-B886-4E41-B80F-3A3BF374B9B9}">
      <dgm:prSet/>
      <dgm:spPr/>
      <dgm:t>
        <a:bodyPr/>
        <a:lstStyle/>
        <a:p>
          <a:endParaRPr lang="en-US"/>
        </a:p>
      </dgm:t>
    </dgm:pt>
    <dgm:pt modelId="{9F72C78A-689D-4F49-A0EA-B6CD6E5EE9D9}">
      <dgm:prSet custT="1"/>
      <dgm:spPr/>
      <dgm:t>
        <a:bodyPr/>
        <a:lstStyle/>
        <a:p>
          <a:r>
            <a:rPr lang="pt-BR" sz="1300" dirty="0"/>
            <a:t>•COORDENAÇÃO MOTORA É A MAE DE TODAS AS QUALIDADES FISICAS</a:t>
          </a:r>
          <a:endParaRPr lang="en-US" sz="1300" dirty="0"/>
        </a:p>
      </dgm:t>
    </dgm:pt>
    <dgm:pt modelId="{8B9C8004-BE1D-4F15-A5E3-73BA6421D255}" type="parTrans" cxnId="{A7D9798A-58B2-448E-818C-5C5F2B4DC849}">
      <dgm:prSet/>
      <dgm:spPr/>
      <dgm:t>
        <a:bodyPr/>
        <a:lstStyle/>
        <a:p>
          <a:endParaRPr lang="en-US"/>
        </a:p>
      </dgm:t>
    </dgm:pt>
    <dgm:pt modelId="{4A366527-A6F2-4D9C-A6DA-00C9C1479B11}" type="sibTrans" cxnId="{A7D9798A-58B2-448E-818C-5C5F2B4DC849}">
      <dgm:prSet/>
      <dgm:spPr/>
      <dgm:t>
        <a:bodyPr/>
        <a:lstStyle/>
        <a:p>
          <a:endParaRPr lang="en-US"/>
        </a:p>
      </dgm:t>
    </dgm:pt>
    <dgm:pt modelId="{09A07AD2-7DBE-436F-B605-8DE238068F50}">
      <dgm:prSet custT="1"/>
      <dgm:spPr/>
      <dgm:t>
        <a:bodyPr/>
        <a:lstStyle/>
        <a:p>
          <a:r>
            <a:rPr lang="pt-BR" sz="1300" dirty="0"/>
            <a:t>•A PRESENÇA DA COORDENAÇÃO FORMA OS MELHORES DO MUNDO, E A AUSENCIA DELA FAZEM OS JOGADORES PARAR</a:t>
          </a:r>
          <a:endParaRPr lang="en-US" sz="1300" dirty="0"/>
        </a:p>
      </dgm:t>
    </dgm:pt>
    <dgm:pt modelId="{72578005-0AE6-4D69-BD6D-5921D4180954}" type="parTrans" cxnId="{187E15F2-B9CD-4AA3-AC50-529C20333E9A}">
      <dgm:prSet/>
      <dgm:spPr/>
      <dgm:t>
        <a:bodyPr/>
        <a:lstStyle/>
        <a:p>
          <a:endParaRPr lang="en-US"/>
        </a:p>
      </dgm:t>
    </dgm:pt>
    <dgm:pt modelId="{87DFDEEC-D6AA-4F07-8B91-CCA8FA422BB0}" type="sibTrans" cxnId="{187E15F2-B9CD-4AA3-AC50-529C20333E9A}">
      <dgm:prSet/>
      <dgm:spPr/>
      <dgm:t>
        <a:bodyPr/>
        <a:lstStyle/>
        <a:p>
          <a:endParaRPr lang="en-US"/>
        </a:p>
      </dgm:t>
    </dgm:pt>
    <dgm:pt modelId="{AA394874-479C-4ECA-B6B2-2CF42B30859A}">
      <dgm:prSet custT="1"/>
      <dgm:spPr/>
      <dgm:t>
        <a:bodyPr/>
        <a:lstStyle/>
        <a:p>
          <a:r>
            <a:rPr lang="pt-BR" sz="1300" dirty="0"/>
            <a:t>•NUM JOGO SE PASSA MAIS TEMPO SEM A BOLA DO QUE COM A BOLA</a:t>
          </a:r>
          <a:endParaRPr lang="en-US" sz="1300" dirty="0"/>
        </a:p>
      </dgm:t>
    </dgm:pt>
    <dgm:pt modelId="{A4714296-4E61-45F6-A655-9309072C26E3}" type="parTrans" cxnId="{7A1A829F-2B96-4647-B41D-324B6FEE1567}">
      <dgm:prSet/>
      <dgm:spPr/>
      <dgm:t>
        <a:bodyPr/>
        <a:lstStyle/>
        <a:p>
          <a:endParaRPr lang="en-US"/>
        </a:p>
      </dgm:t>
    </dgm:pt>
    <dgm:pt modelId="{D07EE8DA-9BFF-456F-9183-9A8DCC60BD6F}" type="sibTrans" cxnId="{7A1A829F-2B96-4647-B41D-324B6FEE1567}">
      <dgm:prSet/>
      <dgm:spPr/>
      <dgm:t>
        <a:bodyPr/>
        <a:lstStyle/>
        <a:p>
          <a:endParaRPr lang="en-US"/>
        </a:p>
      </dgm:t>
    </dgm:pt>
    <dgm:pt modelId="{7D0E0C6C-F97C-4DCC-BB2D-9D7F99F87C44}">
      <dgm:prSet custT="1"/>
      <dgm:spPr/>
      <dgm:t>
        <a:bodyPr/>
        <a:lstStyle/>
        <a:p>
          <a:r>
            <a:rPr lang="pt-BR" sz="1300" dirty="0"/>
            <a:t>•PARA SER PADRAO DE JOGO DEVE TER INICIO E REINICIO</a:t>
          </a:r>
          <a:endParaRPr lang="en-US" sz="1300" dirty="0"/>
        </a:p>
      </dgm:t>
    </dgm:pt>
    <dgm:pt modelId="{3B0592F6-66D5-4900-9E5E-3E4F218DAA8A}" type="parTrans" cxnId="{53EB16D9-265E-458F-9A46-56AB65F9347D}">
      <dgm:prSet/>
      <dgm:spPr/>
      <dgm:t>
        <a:bodyPr/>
        <a:lstStyle/>
        <a:p>
          <a:endParaRPr lang="en-US"/>
        </a:p>
      </dgm:t>
    </dgm:pt>
    <dgm:pt modelId="{68BD2529-18ED-48CA-86CE-8E2D3D2927B4}" type="sibTrans" cxnId="{53EB16D9-265E-458F-9A46-56AB65F9347D}">
      <dgm:prSet/>
      <dgm:spPr/>
      <dgm:t>
        <a:bodyPr/>
        <a:lstStyle/>
        <a:p>
          <a:endParaRPr lang="en-US"/>
        </a:p>
      </dgm:t>
    </dgm:pt>
    <dgm:pt modelId="{C39DDDC3-C8D2-47E4-8467-61DB9DBF250C}">
      <dgm:prSet custT="1"/>
      <dgm:spPr/>
      <dgm:t>
        <a:bodyPr/>
        <a:lstStyle/>
        <a:p>
          <a:r>
            <a:rPr lang="pt-BR" sz="1300" dirty="0"/>
            <a:t>•DUAS VARIANTES A SE FAZER ESCALTES – CHUTE A GOL E DESARME (UMA EQUIPE DE LIGA COMEÇA GANHAR O JOGO QUANDO CONSEGUE ACIMA DE 90 DESARME POR JOGO)</a:t>
          </a:r>
          <a:endParaRPr lang="en-US" sz="1300" dirty="0"/>
        </a:p>
      </dgm:t>
    </dgm:pt>
    <dgm:pt modelId="{8CA6471B-5CE7-4B8A-9939-15D74DE5EF21}" type="parTrans" cxnId="{372A7C68-5010-4DFB-9669-5079FD11A3B4}">
      <dgm:prSet/>
      <dgm:spPr/>
      <dgm:t>
        <a:bodyPr/>
        <a:lstStyle/>
        <a:p>
          <a:endParaRPr lang="en-US"/>
        </a:p>
      </dgm:t>
    </dgm:pt>
    <dgm:pt modelId="{753FE381-9805-4465-9E1A-5B2744B392E7}" type="sibTrans" cxnId="{372A7C68-5010-4DFB-9669-5079FD11A3B4}">
      <dgm:prSet/>
      <dgm:spPr/>
      <dgm:t>
        <a:bodyPr/>
        <a:lstStyle/>
        <a:p>
          <a:endParaRPr lang="en-US"/>
        </a:p>
      </dgm:t>
    </dgm:pt>
    <dgm:pt modelId="{FF66D4B0-BCF6-4553-95E0-B840B62592DA}">
      <dgm:prSet custT="1"/>
      <dgm:spPr/>
      <dgm:t>
        <a:bodyPr/>
        <a:lstStyle/>
        <a:p>
          <a:r>
            <a:rPr lang="pt-BR" sz="1300" dirty="0"/>
            <a:t>•MAIS IMPORTANTE QUE O SISTEMA DE DEFESA É A VONTADE DE ROUBAR A BOLA</a:t>
          </a:r>
          <a:endParaRPr lang="en-US" sz="1300" dirty="0"/>
        </a:p>
      </dgm:t>
    </dgm:pt>
    <dgm:pt modelId="{85088131-79C7-4A63-861E-B3325A2EDF57}" type="parTrans" cxnId="{CC4A97BE-2DA1-4EB5-81F9-3F6289DD2899}">
      <dgm:prSet/>
      <dgm:spPr/>
      <dgm:t>
        <a:bodyPr/>
        <a:lstStyle/>
        <a:p>
          <a:endParaRPr lang="en-US"/>
        </a:p>
      </dgm:t>
    </dgm:pt>
    <dgm:pt modelId="{6C2B64AA-3B28-4B03-923A-E0C07CFD17ED}" type="sibTrans" cxnId="{CC4A97BE-2DA1-4EB5-81F9-3F6289DD2899}">
      <dgm:prSet/>
      <dgm:spPr/>
      <dgm:t>
        <a:bodyPr/>
        <a:lstStyle/>
        <a:p>
          <a:endParaRPr lang="en-US"/>
        </a:p>
      </dgm:t>
    </dgm:pt>
    <dgm:pt modelId="{CACEA170-A904-4BCB-91B2-6F7F81283FC0}">
      <dgm:prSet custT="1"/>
      <dgm:spPr/>
      <dgm:t>
        <a:bodyPr/>
        <a:lstStyle/>
        <a:p>
          <a:r>
            <a:rPr lang="pt-BR" sz="1300" dirty="0"/>
            <a:t>•MARCAÇÃO IMPORTANTE TER O TEMPO CERTO DE ABORDAGEM</a:t>
          </a:r>
          <a:endParaRPr lang="en-US" sz="1300" dirty="0"/>
        </a:p>
      </dgm:t>
    </dgm:pt>
    <dgm:pt modelId="{1005DA1D-4188-41F4-AA76-075A69452775}" type="parTrans" cxnId="{D925AD0C-0155-4B92-895B-CD6D7AD31331}">
      <dgm:prSet/>
      <dgm:spPr/>
      <dgm:t>
        <a:bodyPr/>
        <a:lstStyle/>
        <a:p>
          <a:endParaRPr lang="en-US"/>
        </a:p>
      </dgm:t>
    </dgm:pt>
    <dgm:pt modelId="{7BB36352-7648-4974-B3F8-25F805DB0F3D}" type="sibTrans" cxnId="{D925AD0C-0155-4B92-895B-CD6D7AD31331}">
      <dgm:prSet/>
      <dgm:spPr/>
      <dgm:t>
        <a:bodyPr/>
        <a:lstStyle/>
        <a:p>
          <a:endParaRPr lang="en-US"/>
        </a:p>
      </dgm:t>
    </dgm:pt>
    <dgm:pt modelId="{9DFCFB72-C778-41E7-95A1-BD7E60DDE168}" type="pres">
      <dgm:prSet presAssocID="{6EEFDED2-F333-4ADC-A957-B54D6315AE67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357E7438-8451-4C6C-8774-7F173BF40A9F}" type="pres">
      <dgm:prSet presAssocID="{4362F9F9-499A-46C3-8D0A-B2451C9A11F6}" presName="node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094A538E-070A-4C28-BB6F-8080E446A7B1}" type="pres">
      <dgm:prSet presAssocID="{109B8B41-8B4D-4435-B596-4824F78E0AA9}" presName="sibTrans" presStyleCnt="0"/>
      <dgm:spPr/>
    </dgm:pt>
    <dgm:pt modelId="{D2AE9BFA-2D86-4799-A084-402AE5501C09}" type="pres">
      <dgm:prSet presAssocID="{9F72C78A-689D-4F49-A0EA-B6CD6E5EE9D9}" presName="node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54A99FC3-F9CA-42EF-B8B8-929B14C4C6DA}" type="pres">
      <dgm:prSet presAssocID="{4A366527-A6F2-4D9C-A6DA-00C9C1479B11}" presName="sibTrans" presStyleCnt="0"/>
      <dgm:spPr/>
    </dgm:pt>
    <dgm:pt modelId="{051F03F3-123E-402F-90BC-B155F8838131}" type="pres">
      <dgm:prSet presAssocID="{09A07AD2-7DBE-436F-B605-8DE238068F50}" presName="node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D9C2D967-0C63-4E0F-99C5-C817D0666C96}" type="pres">
      <dgm:prSet presAssocID="{87DFDEEC-D6AA-4F07-8B91-CCA8FA422BB0}" presName="sibTrans" presStyleCnt="0"/>
      <dgm:spPr/>
    </dgm:pt>
    <dgm:pt modelId="{A1151E7F-5507-459C-B008-94ED6D12CEA5}" type="pres">
      <dgm:prSet presAssocID="{AA394874-479C-4ECA-B6B2-2CF42B30859A}" presName="node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09368515-51B6-4B02-8F92-D9213AE0E1B1}" type="pres">
      <dgm:prSet presAssocID="{D07EE8DA-9BFF-456F-9183-9A8DCC60BD6F}" presName="sibTrans" presStyleCnt="0"/>
      <dgm:spPr/>
    </dgm:pt>
    <dgm:pt modelId="{2AC75E3E-AC25-446B-9A58-D2A3C2C2E065}" type="pres">
      <dgm:prSet presAssocID="{7D0E0C6C-F97C-4DCC-BB2D-9D7F99F87C44}" presName="node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4660E4AB-782B-439F-B24A-74D4962F1C37}" type="pres">
      <dgm:prSet presAssocID="{68BD2529-18ED-48CA-86CE-8E2D3D2927B4}" presName="sibTrans" presStyleCnt="0"/>
      <dgm:spPr/>
    </dgm:pt>
    <dgm:pt modelId="{93345451-80CF-465D-92BF-F4592F081189}" type="pres">
      <dgm:prSet presAssocID="{C39DDDC3-C8D2-47E4-8467-61DB9DBF250C}" presName="node" presStyleLbl="node1" presStyleIdx="5" presStyleCnt="8" custScaleX="109258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23DF0C74-57C3-487F-8E16-369A97859649}" type="pres">
      <dgm:prSet presAssocID="{753FE381-9805-4465-9E1A-5B2744B392E7}" presName="sibTrans" presStyleCnt="0"/>
      <dgm:spPr/>
    </dgm:pt>
    <dgm:pt modelId="{E77A1B26-E9F8-40A3-BC03-264B3F31B1D9}" type="pres">
      <dgm:prSet presAssocID="{FF66D4B0-BCF6-4553-95E0-B840B62592DA}" presName="node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57ED0E96-EC76-4805-9DB2-0998F49BD648}" type="pres">
      <dgm:prSet presAssocID="{6C2B64AA-3B28-4B03-923A-E0C07CFD17ED}" presName="sibTrans" presStyleCnt="0"/>
      <dgm:spPr/>
    </dgm:pt>
    <dgm:pt modelId="{90CB7279-60BE-4F1A-A43B-A18EF52D91DF}" type="pres">
      <dgm:prSet presAssocID="{CACEA170-A904-4BCB-91B2-6F7F81283FC0}" presName="node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DD98C760-D019-456D-8DEC-CFD9792704DD}" type="presOf" srcId="{FF66D4B0-BCF6-4553-95E0-B840B62592DA}" destId="{E77A1B26-E9F8-40A3-BC03-264B3F31B1D9}" srcOrd="0" destOrd="0" presId="urn:microsoft.com/office/officeart/2005/8/layout/default"/>
    <dgm:cxn modelId="{F9555715-2CAB-4863-B1EA-D866DC695C3B}" type="presOf" srcId="{CACEA170-A904-4BCB-91B2-6F7F81283FC0}" destId="{90CB7279-60BE-4F1A-A43B-A18EF52D91DF}" srcOrd="0" destOrd="0" presId="urn:microsoft.com/office/officeart/2005/8/layout/default"/>
    <dgm:cxn modelId="{83ED6A0E-6179-416D-93EF-9D1E885DA4D2}" type="presOf" srcId="{AA394874-479C-4ECA-B6B2-2CF42B30859A}" destId="{A1151E7F-5507-459C-B008-94ED6D12CEA5}" srcOrd="0" destOrd="0" presId="urn:microsoft.com/office/officeart/2005/8/layout/default"/>
    <dgm:cxn modelId="{25A9D201-35AB-4F07-A3ED-2CA500D5ACEA}" type="presOf" srcId="{4362F9F9-499A-46C3-8D0A-B2451C9A11F6}" destId="{357E7438-8451-4C6C-8774-7F173BF40A9F}" srcOrd="0" destOrd="0" presId="urn:microsoft.com/office/officeart/2005/8/layout/default"/>
    <dgm:cxn modelId="{5888DB56-E320-4236-8AF4-486D98D37CCF}" type="presOf" srcId="{7D0E0C6C-F97C-4DCC-BB2D-9D7F99F87C44}" destId="{2AC75E3E-AC25-446B-9A58-D2A3C2C2E065}" srcOrd="0" destOrd="0" presId="urn:microsoft.com/office/officeart/2005/8/layout/default"/>
    <dgm:cxn modelId="{A314D392-0551-4294-9E27-DE92F8270DCB}" type="presOf" srcId="{09A07AD2-7DBE-436F-B605-8DE238068F50}" destId="{051F03F3-123E-402F-90BC-B155F8838131}" srcOrd="0" destOrd="0" presId="urn:microsoft.com/office/officeart/2005/8/layout/default"/>
    <dgm:cxn modelId="{AF951D8E-4AAE-4131-B9BA-0CC7B97F4BFE}" type="presOf" srcId="{6EEFDED2-F333-4ADC-A957-B54D6315AE67}" destId="{9DFCFB72-C778-41E7-95A1-BD7E60DDE168}" srcOrd="0" destOrd="0" presId="urn:microsoft.com/office/officeart/2005/8/layout/default"/>
    <dgm:cxn modelId="{D925AD0C-0155-4B92-895B-CD6D7AD31331}" srcId="{6EEFDED2-F333-4ADC-A957-B54D6315AE67}" destId="{CACEA170-A904-4BCB-91B2-6F7F81283FC0}" srcOrd="7" destOrd="0" parTransId="{1005DA1D-4188-41F4-AA76-075A69452775}" sibTransId="{7BB36352-7648-4974-B3F8-25F805DB0F3D}"/>
    <dgm:cxn modelId="{CC4A97BE-2DA1-4EB5-81F9-3F6289DD2899}" srcId="{6EEFDED2-F333-4ADC-A957-B54D6315AE67}" destId="{FF66D4B0-BCF6-4553-95E0-B840B62592DA}" srcOrd="6" destOrd="0" parTransId="{85088131-79C7-4A63-861E-B3325A2EDF57}" sibTransId="{6C2B64AA-3B28-4B03-923A-E0C07CFD17ED}"/>
    <dgm:cxn modelId="{372A7C68-5010-4DFB-9669-5079FD11A3B4}" srcId="{6EEFDED2-F333-4ADC-A957-B54D6315AE67}" destId="{C39DDDC3-C8D2-47E4-8467-61DB9DBF250C}" srcOrd="5" destOrd="0" parTransId="{8CA6471B-5CE7-4B8A-9939-15D74DE5EF21}" sibTransId="{753FE381-9805-4465-9E1A-5B2744B392E7}"/>
    <dgm:cxn modelId="{7A1A829F-2B96-4647-B41D-324B6FEE1567}" srcId="{6EEFDED2-F333-4ADC-A957-B54D6315AE67}" destId="{AA394874-479C-4ECA-B6B2-2CF42B30859A}" srcOrd="3" destOrd="0" parTransId="{A4714296-4E61-45F6-A655-9309072C26E3}" sibTransId="{D07EE8DA-9BFF-456F-9183-9A8DCC60BD6F}"/>
    <dgm:cxn modelId="{53EB16D9-265E-458F-9A46-56AB65F9347D}" srcId="{6EEFDED2-F333-4ADC-A957-B54D6315AE67}" destId="{7D0E0C6C-F97C-4DCC-BB2D-9D7F99F87C44}" srcOrd="4" destOrd="0" parTransId="{3B0592F6-66D5-4900-9E5E-3E4F218DAA8A}" sibTransId="{68BD2529-18ED-48CA-86CE-8E2D3D2927B4}"/>
    <dgm:cxn modelId="{225C4F2B-B886-4E41-B80F-3A3BF374B9B9}" srcId="{6EEFDED2-F333-4ADC-A957-B54D6315AE67}" destId="{4362F9F9-499A-46C3-8D0A-B2451C9A11F6}" srcOrd="0" destOrd="0" parTransId="{3AAB5531-4BA7-4C94-B9D9-DFF6A268EE30}" sibTransId="{109B8B41-8B4D-4435-B596-4824F78E0AA9}"/>
    <dgm:cxn modelId="{86C5E2CC-2A2E-4F25-80BA-D09AADB4CA30}" type="presOf" srcId="{9F72C78A-689D-4F49-A0EA-B6CD6E5EE9D9}" destId="{D2AE9BFA-2D86-4799-A084-402AE5501C09}" srcOrd="0" destOrd="0" presId="urn:microsoft.com/office/officeart/2005/8/layout/default"/>
    <dgm:cxn modelId="{A7D9798A-58B2-448E-818C-5C5F2B4DC849}" srcId="{6EEFDED2-F333-4ADC-A957-B54D6315AE67}" destId="{9F72C78A-689D-4F49-A0EA-B6CD6E5EE9D9}" srcOrd="1" destOrd="0" parTransId="{8B9C8004-BE1D-4F15-A5E3-73BA6421D255}" sibTransId="{4A366527-A6F2-4D9C-A6DA-00C9C1479B11}"/>
    <dgm:cxn modelId="{703CAC29-6550-402F-9A34-8842C08E47EE}" type="presOf" srcId="{C39DDDC3-C8D2-47E4-8467-61DB9DBF250C}" destId="{93345451-80CF-465D-92BF-F4592F081189}" srcOrd="0" destOrd="0" presId="urn:microsoft.com/office/officeart/2005/8/layout/default"/>
    <dgm:cxn modelId="{187E15F2-B9CD-4AA3-AC50-529C20333E9A}" srcId="{6EEFDED2-F333-4ADC-A957-B54D6315AE67}" destId="{09A07AD2-7DBE-436F-B605-8DE238068F50}" srcOrd="2" destOrd="0" parTransId="{72578005-0AE6-4D69-BD6D-5921D4180954}" sibTransId="{87DFDEEC-D6AA-4F07-8B91-CCA8FA422BB0}"/>
    <dgm:cxn modelId="{3CC147DE-1710-49CA-B8E2-6339B64FE008}" type="presParOf" srcId="{9DFCFB72-C778-41E7-95A1-BD7E60DDE168}" destId="{357E7438-8451-4C6C-8774-7F173BF40A9F}" srcOrd="0" destOrd="0" presId="urn:microsoft.com/office/officeart/2005/8/layout/default"/>
    <dgm:cxn modelId="{013E6C19-BC6D-4702-A351-43D0AB4AD9AB}" type="presParOf" srcId="{9DFCFB72-C778-41E7-95A1-BD7E60DDE168}" destId="{094A538E-070A-4C28-BB6F-8080E446A7B1}" srcOrd="1" destOrd="0" presId="urn:microsoft.com/office/officeart/2005/8/layout/default"/>
    <dgm:cxn modelId="{976BB13F-09C5-419B-A1AE-45A405468212}" type="presParOf" srcId="{9DFCFB72-C778-41E7-95A1-BD7E60DDE168}" destId="{D2AE9BFA-2D86-4799-A084-402AE5501C09}" srcOrd="2" destOrd="0" presId="urn:microsoft.com/office/officeart/2005/8/layout/default"/>
    <dgm:cxn modelId="{A8483B4F-D8CF-4938-B52C-E96E2B5AD756}" type="presParOf" srcId="{9DFCFB72-C778-41E7-95A1-BD7E60DDE168}" destId="{54A99FC3-F9CA-42EF-B8B8-929B14C4C6DA}" srcOrd="3" destOrd="0" presId="urn:microsoft.com/office/officeart/2005/8/layout/default"/>
    <dgm:cxn modelId="{09FF55E9-ADAE-4AD2-9D5E-0353A940AF8A}" type="presParOf" srcId="{9DFCFB72-C778-41E7-95A1-BD7E60DDE168}" destId="{051F03F3-123E-402F-90BC-B155F8838131}" srcOrd="4" destOrd="0" presId="urn:microsoft.com/office/officeart/2005/8/layout/default"/>
    <dgm:cxn modelId="{D995FB3E-56B1-4662-B938-BE8C8BE8E701}" type="presParOf" srcId="{9DFCFB72-C778-41E7-95A1-BD7E60DDE168}" destId="{D9C2D967-0C63-4E0F-99C5-C817D0666C96}" srcOrd="5" destOrd="0" presId="urn:microsoft.com/office/officeart/2005/8/layout/default"/>
    <dgm:cxn modelId="{CF046816-894B-4E3A-8FBE-EFB54960A8EC}" type="presParOf" srcId="{9DFCFB72-C778-41E7-95A1-BD7E60DDE168}" destId="{A1151E7F-5507-459C-B008-94ED6D12CEA5}" srcOrd="6" destOrd="0" presId="urn:microsoft.com/office/officeart/2005/8/layout/default"/>
    <dgm:cxn modelId="{2C5CD15D-4A3D-4038-91F4-64E737AAE487}" type="presParOf" srcId="{9DFCFB72-C778-41E7-95A1-BD7E60DDE168}" destId="{09368515-51B6-4B02-8F92-D9213AE0E1B1}" srcOrd="7" destOrd="0" presId="urn:microsoft.com/office/officeart/2005/8/layout/default"/>
    <dgm:cxn modelId="{1CA56B88-DB2F-4D13-B1BE-EC4A7C23E19D}" type="presParOf" srcId="{9DFCFB72-C778-41E7-95A1-BD7E60DDE168}" destId="{2AC75E3E-AC25-446B-9A58-D2A3C2C2E065}" srcOrd="8" destOrd="0" presId="urn:microsoft.com/office/officeart/2005/8/layout/default"/>
    <dgm:cxn modelId="{0CF7BF67-61D1-4419-B28F-841D59706F3D}" type="presParOf" srcId="{9DFCFB72-C778-41E7-95A1-BD7E60DDE168}" destId="{4660E4AB-782B-439F-B24A-74D4962F1C37}" srcOrd="9" destOrd="0" presId="urn:microsoft.com/office/officeart/2005/8/layout/default"/>
    <dgm:cxn modelId="{7AD00AD7-04CB-498F-BD19-9BFF45083F50}" type="presParOf" srcId="{9DFCFB72-C778-41E7-95A1-BD7E60DDE168}" destId="{93345451-80CF-465D-92BF-F4592F081189}" srcOrd="10" destOrd="0" presId="urn:microsoft.com/office/officeart/2005/8/layout/default"/>
    <dgm:cxn modelId="{AAC454BD-7DD0-441C-84C2-906F7C2E7F51}" type="presParOf" srcId="{9DFCFB72-C778-41E7-95A1-BD7E60DDE168}" destId="{23DF0C74-57C3-487F-8E16-369A97859649}" srcOrd="11" destOrd="0" presId="urn:microsoft.com/office/officeart/2005/8/layout/default"/>
    <dgm:cxn modelId="{754C2D7A-49AB-4A11-A6E4-9C29945582A6}" type="presParOf" srcId="{9DFCFB72-C778-41E7-95A1-BD7E60DDE168}" destId="{E77A1B26-E9F8-40A3-BC03-264B3F31B1D9}" srcOrd="12" destOrd="0" presId="urn:microsoft.com/office/officeart/2005/8/layout/default"/>
    <dgm:cxn modelId="{FA9D4EC2-22FC-40C2-93E0-51EACD319B9D}" type="presParOf" srcId="{9DFCFB72-C778-41E7-95A1-BD7E60DDE168}" destId="{57ED0E96-EC76-4805-9DB2-0998F49BD648}" srcOrd="13" destOrd="0" presId="urn:microsoft.com/office/officeart/2005/8/layout/default"/>
    <dgm:cxn modelId="{943166F4-4F18-4C4D-B052-6472C0068A5D}" type="presParOf" srcId="{9DFCFB72-C778-41E7-95A1-BD7E60DDE168}" destId="{90CB7279-60BE-4F1A-A43B-A18EF52D91DF}" srcOrd="1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A53B0D4-DF37-4C26-B6BF-28F493234075}" type="doc">
      <dgm:prSet loTypeId="urn:microsoft.com/office/officeart/2005/8/layout/default" loCatId="list" qsTypeId="urn:microsoft.com/office/officeart/2005/8/quickstyle/simple5" qsCatId="simple" csTypeId="urn:microsoft.com/office/officeart/2005/8/colors/accent6_2" csCatId="accent6" phldr="1"/>
      <dgm:spPr/>
      <dgm:t>
        <a:bodyPr/>
        <a:lstStyle/>
        <a:p>
          <a:endParaRPr lang="en-US"/>
        </a:p>
      </dgm:t>
    </dgm:pt>
    <dgm:pt modelId="{91423F67-182C-4051-82E2-18D6F5EBE90A}">
      <dgm:prSet custT="1"/>
      <dgm:spPr/>
      <dgm:t>
        <a:bodyPr/>
        <a:lstStyle/>
        <a:p>
          <a:r>
            <a:rPr lang="pt-BR" sz="1200" i="1" dirty="0" smtClean="0"/>
            <a:t>As </a:t>
          </a:r>
          <a:r>
            <a:rPr lang="pt-BR" sz="1200" i="1" dirty="0"/>
            <a:t>premissas que fazem a diferença para a formação de um atleta de qualidade no futuro: Premissa Técnica (individual) - Premissa Tática (coletiva)</a:t>
          </a:r>
          <a:endParaRPr lang="en-US" sz="1200" dirty="0"/>
        </a:p>
      </dgm:t>
    </dgm:pt>
    <dgm:pt modelId="{105D7804-9378-4B42-B9B7-83B3F9C40349}" type="parTrans" cxnId="{E5E51207-BD92-4FF7-BE7E-F9B88010143A}">
      <dgm:prSet/>
      <dgm:spPr/>
      <dgm:t>
        <a:bodyPr/>
        <a:lstStyle/>
        <a:p>
          <a:endParaRPr lang="en-US"/>
        </a:p>
      </dgm:t>
    </dgm:pt>
    <dgm:pt modelId="{0962BA29-CB73-4944-93CF-D85534AA9B3E}" type="sibTrans" cxnId="{E5E51207-BD92-4FF7-BE7E-F9B88010143A}">
      <dgm:prSet/>
      <dgm:spPr/>
      <dgm:t>
        <a:bodyPr/>
        <a:lstStyle/>
        <a:p>
          <a:endParaRPr lang="en-US"/>
        </a:p>
      </dgm:t>
    </dgm:pt>
    <dgm:pt modelId="{6FD646A7-B64F-4423-AE20-559AEA2358E8}">
      <dgm:prSet custT="1"/>
      <dgm:spPr/>
      <dgm:t>
        <a:bodyPr/>
        <a:lstStyle/>
        <a:p>
          <a:r>
            <a:rPr lang="pt-BR" sz="1300" i="1" dirty="0" smtClean="0"/>
            <a:t>1</a:t>
          </a:r>
          <a:r>
            <a:rPr lang="pt-BR" sz="1300" i="1" dirty="0"/>
            <a:t>) Premissa Técnica (individual) – Capacidades Coordenativas</a:t>
          </a:r>
          <a:endParaRPr lang="en-US" sz="1300" dirty="0"/>
        </a:p>
      </dgm:t>
    </dgm:pt>
    <dgm:pt modelId="{BE0C0ECC-6364-48E3-B4E7-8648BA56B931}" type="parTrans" cxnId="{A637F04B-2ED7-4092-8DB0-F8705A702AB5}">
      <dgm:prSet/>
      <dgm:spPr/>
      <dgm:t>
        <a:bodyPr/>
        <a:lstStyle/>
        <a:p>
          <a:endParaRPr lang="en-US"/>
        </a:p>
      </dgm:t>
    </dgm:pt>
    <dgm:pt modelId="{F6CE4559-3605-4D11-B34E-9C2CB40F747E}" type="sibTrans" cxnId="{A637F04B-2ED7-4092-8DB0-F8705A702AB5}">
      <dgm:prSet/>
      <dgm:spPr/>
      <dgm:t>
        <a:bodyPr/>
        <a:lstStyle/>
        <a:p>
          <a:endParaRPr lang="en-US"/>
        </a:p>
      </dgm:t>
    </dgm:pt>
    <dgm:pt modelId="{E60EE044-5A4A-4C71-A5DD-73440A28077B}">
      <dgm:prSet custT="1"/>
      <dgm:spPr/>
      <dgm:t>
        <a:bodyPr/>
        <a:lstStyle/>
        <a:p>
          <a:r>
            <a:rPr lang="pt-BR" sz="1100" dirty="0"/>
            <a:t>•</a:t>
          </a:r>
          <a:r>
            <a:rPr lang="pt-BR" sz="1100" b="1" i="1" dirty="0"/>
            <a:t>Capacidade de Combinação e Aparelhamento de Movimentos </a:t>
          </a:r>
          <a:endParaRPr lang="en-US" sz="1100" dirty="0"/>
        </a:p>
      </dgm:t>
    </dgm:pt>
    <dgm:pt modelId="{2AB28FF4-ADA1-4295-9E13-50454E442E83}" type="parTrans" cxnId="{6F362645-7724-4FAD-8A48-21F9C60C768A}">
      <dgm:prSet/>
      <dgm:spPr/>
      <dgm:t>
        <a:bodyPr/>
        <a:lstStyle/>
        <a:p>
          <a:endParaRPr lang="en-US"/>
        </a:p>
      </dgm:t>
    </dgm:pt>
    <dgm:pt modelId="{3A690F6B-A9B0-4F63-B437-4B1EAD95DF78}" type="sibTrans" cxnId="{6F362645-7724-4FAD-8A48-21F9C60C768A}">
      <dgm:prSet/>
      <dgm:spPr/>
      <dgm:t>
        <a:bodyPr/>
        <a:lstStyle/>
        <a:p>
          <a:endParaRPr lang="en-US"/>
        </a:p>
      </dgm:t>
    </dgm:pt>
    <dgm:pt modelId="{9CC24648-A39B-416C-A8C0-49373BCE012F}">
      <dgm:prSet custT="1"/>
      <dgm:spPr/>
      <dgm:t>
        <a:bodyPr/>
        <a:lstStyle/>
        <a:p>
          <a:r>
            <a:rPr lang="pt-BR" sz="1100" dirty="0"/>
            <a:t>•</a:t>
          </a:r>
          <a:r>
            <a:rPr lang="pt-BR" sz="1100" b="1" i="1" dirty="0"/>
            <a:t>Troca de posição e o movimento do corpo no espaço </a:t>
          </a:r>
          <a:r>
            <a:rPr lang="pt-BR" sz="1100" b="1" i="1" dirty="0" err="1"/>
            <a:t>Ex</a:t>
          </a:r>
          <a:r>
            <a:rPr lang="pt-BR" sz="1100" b="1" i="1" dirty="0"/>
            <a:t>: Conduz direita, esquerda, para frente para trás -  </a:t>
          </a:r>
          <a:r>
            <a:rPr lang="pt-BR" sz="1100" i="1" dirty="0"/>
            <a:t>Guarda de Trânsito</a:t>
          </a:r>
          <a:endParaRPr lang="en-US" sz="1100" dirty="0"/>
        </a:p>
      </dgm:t>
    </dgm:pt>
    <dgm:pt modelId="{5C8DE8C2-CBEC-4408-BCFB-46734EE2974D}" type="parTrans" cxnId="{3B47AFD5-D7D3-4DAD-97C3-C82741B3B0F2}">
      <dgm:prSet/>
      <dgm:spPr/>
      <dgm:t>
        <a:bodyPr/>
        <a:lstStyle/>
        <a:p>
          <a:endParaRPr lang="en-US"/>
        </a:p>
      </dgm:t>
    </dgm:pt>
    <dgm:pt modelId="{867FDB15-D545-4482-9DE7-3EE844B86A4F}" type="sibTrans" cxnId="{3B47AFD5-D7D3-4DAD-97C3-C82741B3B0F2}">
      <dgm:prSet/>
      <dgm:spPr/>
      <dgm:t>
        <a:bodyPr/>
        <a:lstStyle/>
        <a:p>
          <a:endParaRPr lang="en-US"/>
        </a:p>
      </dgm:t>
    </dgm:pt>
    <dgm:pt modelId="{CA22914A-503E-4FE1-814F-5A901BAEA5EB}">
      <dgm:prSet custT="1"/>
      <dgm:spPr/>
      <dgm:t>
        <a:bodyPr/>
        <a:lstStyle/>
        <a:p>
          <a:r>
            <a:rPr lang="pt-BR" sz="1100" dirty="0"/>
            <a:t>•A presença da coordenação forma os melhores do mundo, e a ausência dela fazem os jogadores parar</a:t>
          </a:r>
          <a:endParaRPr lang="en-US" sz="1100" dirty="0"/>
        </a:p>
      </dgm:t>
    </dgm:pt>
    <dgm:pt modelId="{AFF32F3A-EF1E-46FC-9A8F-92BC562E1200}" type="parTrans" cxnId="{AA22464C-11B9-45F9-8167-9F473D29BF8E}">
      <dgm:prSet/>
      <dgm:spPr/>
      <dgm:t>
        <a:bodyPr/>
        <a:lstStyle/>
        <a:p>
          <a:endParaRPr lang="en-US"/>
        </a:p>
      </dgm:t>
    </dgm:pt>
    <dgm:pt modelId="{EF68CA64-267E-4467-B08C-5AEB31D0FAA2}" type="sibTrans" cxnId="{AA22464C-11B9-45F9-8167-9F473D29BF8E}">
      <dgm:prSet/>
      <dgm:spPr/>
      <dgm:t>
        <a:bodyPr/>
        <a:lstStyle/>
        <a:p>
          <a:endParaRPr lang="en-US"/>
        </a:p>
      </dgm:t>
    </dgm:pt>
    <dgm:pt modelId="{93DFD49B-E7A3-4F41-BDF1-04B8F9A45CBF}">
      <dgm:prSet custT="1"/>
      <dgm:spPr/>
      <dgm:t>
        <a:bodyPr/>
        <a:lstStyle/>
        <a:p>
          <a:r>
            <a:rPr lang="pt-BR" sz="1100" dirty="0"/>
            <a:t>•</a:t>
          </a:r>
          <a:r>
            <a:rPr lang="pt-BR" sz="1100" b="1" i="1" dirty="0"/>
            <a:t>Capacidade de Orientação Espaço Temporal</a:t>
          </a:r>
          <a:endParaRPr lang="en-US" sz="1100" dirty="0"/>
        </a:p>
      </dgm:t>
    </dgm:pt>
    <dgm:pt modelId="{2B79706A-AE93-41DD-B0AB-29C6BDD55445}" type="parTrans" cxnId="{F625B43E-0DED-460D-8642-F50E36CBF0F2}">
      <dgm:prSet/>
      <dgm:spPr/>
      <dgm:t>
        <a:bodyPr/>
        <a:lstStyle/>
        <a:p>
          <a:endParaRPr lang="en-US"/>
        </a:p>
      </dgm:t>
    </dgm:pt>
    <dgm:pt modelId="{B5CEBFE3-1D4B-4578-B017-42BA9E53F8A0}" type="sibTrans" cxnId="{F625B43E-0DED-460D-8642-F50E36CBF0F2}">
      <dgm:prSet/>
      <dgm:spPr/>
      <dgm:t>
        <a:bodyPr/>
        <a:lstStyle/>
        <a:p>
          <a:endParaRPr lang="en-US"/>
        </a:p>
      </dgm:t>
    </dgm:pt>
    <dgm:pt modelId="{81F89491-2557-4D0D-969B-75C6FEBD806E}">
      <dgm:prSet custT="1"/>
      <dgm:spPr/>
      <dgm:t>
        <a:bodyPr/>
        <a:lstStyle/>
        <a:p>
          <a:r>
            <a:rPr lang="pt-BR" sz="1400" i="1" dirty="0" err="1" smtClean="0"/>
            <a:t>Ex</a:t>
          </a:r>
          <a:r>
            <a:rPr lang="pt-BR" sz="1400" i="1" dirty="0"/>
            <a:t>: Atividade com balões.</a:t>
          </a:r>
          <a:endParaRPr lang="en-US" sz="1400" dirty="0"/>
        </a:p>
      </dgm:t>
    </dgm:pt>
    <dgm:pt modelId="{5F391F52-DF61-442C-932D-56D3CCCB5B91}" type="parTrans" cxnId="{6131D500-9E6A-4C3A-A626-D23826D1141C}">
      <dgm:prSet/>
      <dgm:spPr/>
      <dgm:t>
        <a:bodyPr/>
        <a:lstStyle/>
        <a:p>
          <a:endParaRPr lang="en-US"/>
        </a:p>
      </dgm:t>
    </dgm:pt>
    <dgm:pt modelId="{821D13B2-5241-4FA1-BBAA-5D9BA6564728}" type="sibTrans" cxnId="{6131D500-9E6A-4C3A-A626-D23826D1141C}">
      <dgm:prSet/>
      <dgm:spPr/>
      <dgm:t>
        <a:bodyPr/>
        <a:lstStyle/>
        <a:p>
          <a:endParaRPr lang="en-US"/>
        </a:p>
      </dgm:t>
    </dgm:pt>
    <dgm:pt modelId="{F8E03603-6299-4825-BE39-8D705BE3022F}">
      <dgm:prSet custT="1"/>
      <dgm:spPr/>
      <dgm:t>
        <a:bodyPr/>
        <a:lstStyle/>
        <a:p>
          <a:r>
            <a:rPr lang="pt-BR" sz="1100" dirty="0"/>
            <a:t>•</a:t>
          </a:r>
          <a:r>
            <a:rPr lang="pt-BR" sz="1100" b="1" i="1" dirty="0"/>
            <a:t>Capacidade de Equilíbrio</a:t>
          </a:r>
          <a:endParaRPr lang="en-US" sz="1100" dirty="0"/>
        </a:p>
      </dgm:t>
    </dgm:pt>
    <dgm:pt modelId="{5C1938C0-EAEB-4536-B88A-9A51281AAEE9}" type="parTrans" cxnId="{881ECBE1-C3A8-49F6-8C02-01215927F4DC}">
      <dgm:prSet/>
      <dgm:spPr/>
      <dgm:t>
        <a:bodyPr/>
        <a:lstStyle/>
        <a:p>
          <a:endParaRPr lang="en-US"/>
        </a:p>
      </dgm:t>
    </dgm:pt>
    <dgm:pt modelId="{A73C526E-F903-4A4B-8478-3171EF7060C2}" type="sibTrans" cxnId="{881ECBE1-C3A8-49F6-8C02-01215927F4DC}">
      <dgm:prSet/>
      <dgm:spPr/>
      <dgm:t>
        <a:bodyPr/>
        <a:lstStyle/>
        <a:p>
          <a:endParaRPr lang="en-US"/>
        </a:p>
      </dgm:t>
    </dgm:pt>
    <dgm:pt modelId="{39C65143-F739-48FC-8E88-E1AE37DD109E}">
      <dgm:prSet custT="1"/>
      <dgm:spPr/>
      <dgm:t>
        <a:bodyPr/>
        <a:lstStyle/>
        <a:p>
          <a:r>
            <a:rPr lang="pt-BR" sz="1100" dirty="0"/>
            <a:t>•</a:t>
          </a:r>
          <a:r>
            <a:rPr lang="pt-BR" sz="1100" i="1" dirty="0"/>
            <a:t>Manter o corpo em equilíbrio e recuperá-lo depois de amplos movimentos  Ex. Jogo com a bola na mão.</a:t>
          </a:r>
          <a:endParaRPr lang="en-US" sz="1100" dirty="0"/>
        </a:p>
      </dgm:t>
    </dgm:pt>
    <dgm:pt modelId="{7B9D2FDA-8911-4E42-B408-44E4C74425A6}" type="parTrans" cxnId="{130F14EF-207E-48F3-933F-78514BE0A6D4}">
      <dgm:prSet/>
      <dgm:spPr/>
      <dgm:t>
        <a:bodyPr/>
        <a:lstStyle/>
        <a:p>
          <a:endParaRPr lang="en-US"/>
        </a:p>
      </dgm:t>
    </dgm:pt>
    <dgm:pt modelId="{2C78B4F9-FF38-421E-8D3D-051168128283}" type="sibTrans" cxnId="{130F14EF-207E-48F3-933F-78514BE0A6D4}">
      <dgm:prSet/>
      <dgm:spPr/>
      <dgm:t>
        <a:bodyPr/>
        <a:lstStyle/>
        <a:p>
          <a:endParaRPr lang="en-US"/>
        </a:p>
      </dgm:t>
    </dgm:pt>
    <dgm:pt modelId="{5C1F272B-8CE3-4319-B0DA-33D63DD663F4}">
      <dgm:prSet custT="1"/>
      <dgm:spPr/>
      <dgm:t>
        <a:bodyPr/>
        <a:lstStyle/>
        <a:p>
          <a:r>
            <a:rPr lang="pt-BR" sz="1100" dirty="0"/>
            <a:t>•</a:t>
          </a:r>
          <a:r>
            <a:rPr lang="pt-BR" sz="1100" b="1" i="1" dirty="0"/>
            <a:t>Capacidade de Reação (Velocidade de Reação)</a:t>
          </a:r>
          <a:endParaRPr lang="en-US" sz="1100" dirty="0"/>
        </a:p>
      </dgm:t>
    </dgm:pt>
    <dgm:pt modelId="{4AAD7630-7434-4A4D-A448-4FA1F0E9B2A0}" type="parTrans" cxnId="{DEE5205E-2F5F-4FEB-9478-2EA951EF0609}">
      <dgm:prSet/>
      <dgm:spPr/>
      <dgm:t>
        <a:bodyPr/>
        <a:lstStyle/>
        <a:p>
          <a:endParaRPr lang="en-US"/>
        </a:p>
      </dgm:t>
    </dgm:pt>
    <dgm:pt modelId="{D0775F8F-E79D-46D1-8726-4D1FBC1D6BC0}" type="sibTrans" cxnId="{DEE5205E-2F5F-4FEB-9478-2EA951EF0609}">
      <dgm:prSet/>
      <dgm:spPr/>
      <dgm:t>
        <a:bodyPr/>
        <a:lstStyle/>
        <a:p>
          <a:endParaRPr lang="en-US"/>
        </a:p>
      </dgm:t>
    </dgm:pt>
    <dgm:pt modelId="{BF7B08FC-DAE2-42C8-99BC-8DBE7A61B87A}">
      <dgm:prSet custT="1"/>
      <dgm:spPr/>
      <dgm:t>
        <a:bodyPr/>
        <a:lstStyle/>
        <a:p>
          <a:r>
            <a:rPr lang="pt-BR" sz="1300" i="1" dirty="0" smtClean="0"/>
            <a:t>Responder </a:t>
          </a:r>
          <a:r>
            <a:rPr lang="pt-BR" sz="1300" i="1" dirty="0"/>
            <a:t>a estímulos executando ações motoras adequadas como resposta a um sinal.</a:t>
          </a:r>
          <a:endParaRPr lang="en-US" sz="1300" dirty="0"/>
        </a:p>
      </dgm:t>
    </dgm:pt>
    <dgm:pt modelId="{F6280BAB-C506-494F-A5DD-107311481B97}" type="parTrans" cxnId="{C86D7D16-92CF-4303-8432-7F31855D0359}">
      <dgm:prSet/>
      <dgm:spPr/>
      <dgm:t>
        <a:bodyPr/>
        <a:lstStyle/>
        <a:p>
          <a:endParaRPr lang="en-US"/>
        </a:p>
      </dgm:t>
    </dgm:pt>
    <dgm:pt modelId="{80B391A7-F739-4E6A-9D4E-BF1753F5810C}" type="sibTrans" cxnId="{C86D7D16-92CF-4303-8432-7F31855D0359}">
      <dgm:prSet/>
      <dgm:spPr/>
      <dgm:t>
        <a:bodyPr/>
        <a:lstStyle/>
        <a:p>
          <a:endParaRPr lang="en-US"/>
        </a:p>
      </dgm:t>
    </dgm:pt>
    <dgm:pt modelId="{C6F274A4-1319-4AEB-9D51-20A5092B8D7D}">
      <dgm:prSet custT="1"/>
      <dgm:spPr/>
      <dgm:t>
        <a:bodyPr/>
        <a:lstStyle/>
        <a:p>
          <a:r>
            <a:rPr lang="pt-BR" sz="1100" dirty="0"/>
            <a:t>•</a:t>
          </a:r>
          <a:r>
            <a:rPr lang="pt-BR" sz="1100" b="1" i="1" dirty="0"/>
            <a:t>Capacidade de Transformação dos Movimentos</a:t>
          </a:r>
          <a:endParaRPr lang="en-US" sz="1100" dirty="0"/>
        </a:p>
      </dgm:t>
    </dgm:pt>
    <dgm:pt modelId="{0E534ED5-346B-4392-8B7A-A0E15237FEED}" type="parTrans" cxnId="{CBAC6EAC-93E5-4F7C-A3BF-516C40A23244}">
      <dgm:prSet/>
      <dgm:spPr/>
      <dgm:t>
        <a:bodyPr/>
        <a:lstStyle/>
        <a:p>
          <a:endParaRPr lang="en-US"/>
        </a:p>
      </dgm:t>
    </dgm:pt>
    <dgm:pt modelId="{114E39C5-6E41-46D8-8214-B08C7247F8D4}" type="sibTrans" cxnId="{CBAC6EAC-93E5-4F7C-A3BF-516C40A23244}">
      <dgm:prSet/>
      <dgm:spPr/>
      <dgm:t>
        <a:bodyPr/>
        <a:lstStyle/>
        <a:p>
          <a:endParaRPr lang="en-US"/>
        </a:p>
      </dgm:t>
    </dgm:pt>
    <dgm:pt modelId="{8FA6ED93-8C89-49B3-AEA4-486C4DDC3153}">
      <dgm:prSet custT="1"/>
      <dgm:spPr/>
      <dgm:t>
        <a:bodyPr/>
        <a:lstStyle/>
        <a:p>
          <a:r>
            <a:rPr lang="pt-BR" sz="1100" dirty="0"/>
            <a:t>•</a:t>
          </a:r>
          <a:r>
            <a:rPr lang="pt-BR" sz="1100" i="1" dirty="0"/>
            <a:t>Adaptar programa motor sobre a base de variações repentinas ou inesperadas.</a:t>
          </a:r>
          <a:endParaRPr lang="en-US" sz="1100" dirty="0"/>
        </a:p>
      </dgm:t>
    </dgm:pt>
    <dgm:pt modelId="{352AC328-AA68-4957-8586-7CDAFB9C11F6}" type="parTrans" cxnId="{875FC518-0DB5-43F8-A9D1-0E693F8BE294}">
      <dgm:prSet/>
      <dgm:spPr/>
      <dgm:t>
        <a:bodyPr/>
        <a:lstStyle/>
        <a:p>
          <a:endParaRPr lang="en-US"/>
        </a:p>
      </dgm:t>
    </dgm:pt>
    <dgm:pt modelId="{3C2BF8F8-753A-4B71-BEDE-4D8396250012}" type="sibTrans" cxnId="{875FC518-0DB5-43F8-A9D1-0E693F8BE294}">
      <dgm:prSet/>
      <dgm:spPr/>
      <dgm:t>
        <a:bodyPr/>
        <a:lstStyle/>
        <a:p>
          <a:endParaRPr lang="en-US"/>
        </a:p>
      </dgm:t>
    </dgm:pt>
    <dgm:pt modelId="{39FB1ED3-6438-4105-AA06-2739B2010CAF}">
      <dgm:prSet custT="1"/>
      <dgm:spPr/>
      <dgm:t>
        <a:bodyPr/>
        <a:lstStyle/>
        <a:p>
          <a:r>
            <a:rPr lang="pt-BR" sz="1300" i="1" dirty="0" err="1" smtClean="0"/>
            <a:t>Ex</a:t>
          </a:r>
          <a:r>
            <a:rPr lang="pt-BR" sz="1300" i="1" dirty="0"/>
            <a:t>: Marca sem roubar a bola, as fintas, as trocas de direções a paradas bruscas e a aceleração da corrida do  adversário.</a:t>
          </a:r>
          <a:endParaRPr lang="en-US" sz="1300" dirty="0"/>
        </a:p>
      </dgm:t>
    </dgm:pt>
    <dgm:pt modelId="{1700FC70-35F4-4FB4-A559-B59E56509A38}" type="parTrans" cxnId="{35D538A7-929A-468C-AB13-F255037C240A}">
      <dgm:prSet/>
      <dgm:spPr/>
      <dgm:t>
        <a:bodyPr/>
        <a:lstStyle/>
        <a:p>
          <a:endParaRPr lang="en-US"/>
        </a:p>
      </dgm:t>
    </dgm:pt>
    <dgm:pt modelId="{AA1A0C8F-6A98-4C74-B8C9-C19B75DE61D1}" type="sibTrans" cxnId="{35D538A7-929A-468C-AB13-F255037C240A}">
      <dgm:prSet/>
      <dgm:spPr/>
      <dgm:t>
        <a:bodyPr/>
        <a:lstStyle/>
        <a:p>
          <a:endParaRPr lang="en-US"/>
        </a:p>
      </dgm:t>
    </dgm:pt>
    <dgm:pt modelId="{E2C6DD5C-2D08-470E-A5B8-125491C1012C}" type="pres">
      <dgm:prSet presAssocID="{3A53B0D4-DF37-4C26-B6BF-28F493234075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99E74CF4-A6D0-4BF2-8545-9979D031F009}" type="pres">
      <dgm:prSet presAssocID="{91423F67-182C-4051-82E2-18D6F5EBE90A}" presName="node" presStyleLbl="node1" presStyleIdx="0" presStyleCnt="14" custScaleX="158495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AB9789D0-06FB-4223-9DB3-15A587170CC2}" type="pres">
      <dgm:prSet presAssocID="{0962BA29-CB73-4944-93CF-D85534AA9B3E}" presName="sibTrans" presStyleCnt="0"/>
      <dgm:spPr/>
    </dgm:pt>
    <dgm:pt modelId="{DABD450A-93A1-451F-B050-AD69FCA80FA8}" type="pres">
      <dgm:prSet presAssocID="{6FD646A7-B64F-4423-AE20-559AEA2358E8}" presName="node" presStyleLbl="node1" presStyleIdx="1" presStyleCnt="1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7CE63FEB-A4AE-4AF9-8DB3-4CD73E6356BD}" type="pres">
      <dgm:prSet presAssocID="{F6CE4559-3605-4D11-B34E-9C2CB40F747E}" presName="sibTrans" presStyleCnt="0"/>
      <dgm:spPr/>
    </dgm:pt>
    <dgm:pt modelId="{8699EFD9-E30B-4AF5-9D0F-D52EFE6F0A1D}" type="pres">
      <dgm:prSet presAssocID="{E60EE044-5A4A-4C71-A5DD-73440A28077B}" presName="node" presStyleLbl="node1" presStyleIdx="2" presStyleCnt="1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3D17C9FB-2302-4946-AB66-CF32C8E5B0A4}" type="pres">
      <dgm:prSet presAssocID="{3A690F6B-A9B0-4F63-B437-4B1EAD95DF78}" presName="sibTrans" presStyleCnt="0"/>
      <dgm:spPr/>
    </dgm:pt>
    <dgm:pt modelId="{F2CD9E1E-167E-410B-A1D8-CB0510439645}" type="pres">
      <dgm:prSet presAssocID="{9CC24648-A39B-416C-A8C0-49373BCE012F}" presName="node" presStyleLbl="node1" presStyleIdx="3" presStyleCnt="14" custScaleX="150521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FA35F9C7-9C96-4226-B6E4-C12610FA02F1}" type="pres">
      <dgm:prSet presAssocID="{867FDB15-D545-4482-9DE7-3EE844B86A4F}" presName="sibTrans" presStyleCnt="0"/>
      <dgm:spPr/>
    </dgm:pt>
    <dgm:pt modelId="{24E30A81-EB2A-4C6C-B83D-2DC5F3DA9892}" type="pres">
      <dgm:prSet presAssocID="{CA22914A-503E-4FE1-814F-5A901BAEA5EB}" presName="node" presStyleLbl="node1" presStyleIdx="4" presStyleCnt="1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8CAEB29B-E43B-4EA1-BD34-A3198E78BF52}" type="pres">
      <dgm:prSet presAssocID="{EF68CA64-267E-4467-B08C-5AEB31D0FAA2}" presName="sibTrans" presStyleCnt="0"/>
      <dgm:spPr/>
    </dgm:pt>
    <dgm:pt modelId="{6D68BFEE-0667-4C64-BDC3-741FDF464A05}" type="pres">
      <dgm:prSet presAssocID="{93DFD49B-E7A3-4F41-BDF1-04B8F9A45CBF}" presName="node" presStyleLbl="node1" presStyleIdx="5" presStyleCnt="1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AF1D0316-6374-4121-987D-93E29CF17B94}" type="pres">
      <dgm:prSet presAssocID="{B5CEBFE3-1D4B-4578-B017-42BA9E53F8A0}" presName="sibTrans" presStyleCnt="0"/>
      <dgm:spPr/>
    </dgm:pt>
    <dgm:pt modelId="{B0E8E194-BEB7-4955-AE91-3E902BEF7D94}" type="pres">
      <dgm:prSet presAssocID="{81F89491-2557-4D0D-969B-75C6FEBD806E}" presName="node" presStyleLbl="node1" presStyleIdx="6" presStyleCnt="1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582999F9-19ED-4B21-82B0-9BF5FD22AE74}" type="pres">
      <dgm:prSet presAssocID="{821D13B2-5241-4FA1-BBAA-5D9BA6564728}" presName="sibTrans" presStyleCnt="0"/>
      <dgm:spPr/>
    </dgm:pt>
    <dgm:pt modelId="{05329200-B552-491B-A828-9E1FD23D8D45}" type="pres">
      <dgm:prSet presAssocID="{F8E03603-6299-4825-BE39-8D705BE3022F}" presName="node" presStyleLbl="node1" presStyleIdx="7" presStyleCnt="1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88505F6E-0A9A-4C42-8987-E46EE0E288B2}" type="pres">
      <dgm:prSet presAssocID="{A73C526E-F903-4A4B-8478-3171EF7060C2}" presName="sibTrans" presStyleCnt="0"/>
      <dgm:spPr/>
    </dgm:pt>
    <dgm:pt modelId="{BB7EC768-F0ED-432E-B062-B293BD4B407E}" type="pres">
      <dgm:prSet presAssocID="{39C65143-F739-48FC-8E88-E1AE37DD109E}" presName="node" presStyleLbl="node1" presStyleIdx="8" presStyleCnt="14" custScaleX="142288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6689C5FD-B9C4-4305-8797-DB40964BA1EE}" type="pres">
      <dgm:prSet presAssocID="{2C78B4F9-FF38-421E-8D3D-051168128283}" presName="sibTrans" presStyleCnt="0"/>
      <dgm:spPr/>
    </dgm:pt>
    <dgm:pt modelId="{FA84D4A6-AA2E-4C1C-BBE6-753F8C724091}" type="pres">
      <dgm:prSet presAssocID="{5C1F272B-8CE3-4319-B0DA-33D63DD663F4}" presName="node" presStyleLbl="node1" presStyleIdx="9" presStyleCnt="1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61F9EA64-B5ED-4502-8DB6-8CEE78EB5AFB}" type="pres">
      <dgm:prSet presAssocID="{D0775F8F-E79D-46D1-8726-4D1FBC1D6BC0}" presName="sibTrans" presStyleCnt="0"/>
      <dgm:spPr/>
    </dgm:pt>
    <dgm:pt modelId="{D1EE175E-05F0-43AC-B156-2E89B7D10D51}" type="pres">
      <dgm:prSet presAssocID="{BF7B08FC-DAE2-42C8-99BC-8DBE7A61B87A}" presName="node" presStyleLbl="node1" presStyleIdx="10" presStyleCnt="14" custScaleX="13499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73A7F58D-7509-4961-8C15-AFD92D60C569}" type="pres">
      <dgm:prSet presAssocID="{80B391A7-F739-4E6A-9D4E-BF1753F5810C}" presName="sibTrans" presStyleCnt="0"/>
      <dgm:spPr/>
    </dgm:pt>
    <dgm:pt modelId="{3907EB3A-22C5-4EB0-8EEB-96C479F65CB2}" type="pres">
      <dgm:prSet presAssocID="{C6F274A4-1319-4AEB-9D51-20A5092B8D7D}" presName="node" presStyleLbl="node1" presStyleIdx="11" presStyleCnt="1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6330E93D-7EF0-45A7-B885-42E557827517}" type="pres">
      <dgm:prSet presAssocID="{114E39C5-6E41-46D8-8214-B08C7247F8D4}" presName="sibTrans" presStyleCnt="0"/>
      <dgm:spPr/>
    </dgm:pt>
    <dgm:pt modelId="{5106591A-D41F-4D97-93F1-4ADED52D9245}" type="pres">
      <dgm:prSet presAssocID="{8FA6ED93-8C89-49B3-AEA4-486C4DDC3153}" presName="node" presStyleLbl="node1" presStyleIdx="12" presStyleCnt="1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CDC455BA-3CBE-45B8-B30F-506FD874CC18}" type="pres">
      <dgm:prSet presAssocID="{3C2BF8F8-753A-4B71-BEDE-4D8396250012}" presName="sibTrans" presStyleCnt="0"/>
      <dgm:spPr/>
    </dgm:pt>
    <dgm:pt modelId="{52116EB0-07A1-4DD6-87B6-A63F10A99BA4}" type="pres">
      <dgm:prSet presAssocID="{39FB1ED3-6438-4105-AA06-2739B2010CAF}" presName="node" presStyleLbl="node1" presStyleIdx="13" presStyleCnt="14" custScaleX="200777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C86D7D16-92CF-4303-8432-7F31855D0359}" srcId="{3A53B0D4-DF37-4C26-B6BF-28F493234075}" destId="{BF7B08FC-DAE2-42C8-99BC-8DBE7A61B87A}" srcOrd="10" destOrd="0" parTransId="{F6280BAB-C506-494F-A5DD-107311481B97}" sibTransId="{80B391A7-F739-4E6A-9D4E-BF1753F5810C}"/>
    <dgm:cxn modelId="{D80DC76B-6669-42AE-84F9-519E4935B1B0}" type="presOf" srcId="{C6F274A4-1319-4AEB-9D51-20A5092B8D7D}" destId="{3907EB3A-22C5-4EB0-8EEB-96C479F65CB2}" srcOrd="0" destOrd="0" presId="urn:microsoft.com/office/officeart/2005/8/layout/default"/>
    <dgm:cxn modelId="{CB9075A2-D078-4C01-B554-50EE317D8A65}" type="presOf" srcId="{8FA6ED93-8C89-49B3-AEA4-486C4DDC3153}" destId="{5106591A-D41F-4D97-93F1-4ADED52D9245}" srcOrd="0" destOrd="0" presId="urn:microsoft.com/office/officeart/2005/8/layout/default"/>
    <dgm:cxn modelId="{C9FFDA96-F95A-4F16-AE95-F74FE14093DC}" type="presOf" srcId="{6FD646A7-B64F-4423-AE20-559AEA2358E8}" destId="{DABD450A-93A1-451F-B050-AD69FCA80FA8}" srcOrd="0" destOrd="0" presId="urn:microsoft.com/office/officeart/2005/8/layout/default"/>
    <dgm:cxn modelId="{CBAC6EAC-93E5-4F7C-A3BF-516C40A23244}" srcId="{3A53B0D4-DF37-4C26-B6BF-28F493234075}" destId="{C6F274A4-1319-4AEB-9D51-20A5092B8D7D}" srcOrd="11" destOrd="0" parTransId="{0E534ED5-346B-4392-8B7A-A0E15237FEED}" sibTransId="{114E39C5-6E41-46D8-8214-B08C7247F8D4}"/>
    <dgm:cxn modelId="{3B47AFD5-D7D3-4DAD-97C3-C82741B3B0F2}" srcId="{3A53B0D4-DF37-4C26-B6BF-28F493234075}" destId="{9CC24648-A39B-416C-A8C0-49373BCE012F}" srcOrd="3" destOrd="0" parTransId="{5C8DE8C2-CBEC-4408-BCFB-46734EE2974D}" sibTransId="{867FDB15-D545-4482-9DE7-3EE844B86A4F}"/>
    <dgm:cxn modelId="{6131D500-9E6A-4C3A-A626-D23826D1141C}" srcId="{3A53B0D4-DF37-4C26-B6BF-28F493234075}" destId="{81F89491-2557-4D0D-969B-75C6FEBD806E}" srcOrd="6" destOrd="0" parTransId="{5F391F52-DF61-442C-932D-56D3CCCB5B91}" sibTransId="{821D13B2-5241-4FA1-BBAA-5D9BA6564728}"/>
    <dgm:cxn modelId="{A637F04B-2ED7-4092-8DB0-F8705A702AB5}" srcId="{3A53B0D4-DF37-4C26-B6BF-28F493234075}" destId="{6FD646A7-B64F-4423-AE20-559AEA2358E8}" srcOrd="1" destOrd="0" parTransId="{BE0C0ECC-6364-48E3-B4E7-8648BA56B931}" sibTransId="{F6CE4559-3605-4D11-B34E-9C2CB40F747E}"/>
    <dgm:cxn modelId="{F4DCC0F4-1CCE-49DE-8FF7-D906A6B2200C}" type="presOf" srcId="{39C65143-F739-48FC-8E88-E1AE37DD109E}" destId="{BB7EC768-F0ED-432E-B062-B293BD4B407E}" srcOrd="0" destOrd="0" presId="urn:microsoft.com/office/officeart/2005/8/layout/default"/>
    <dgm:cxn modelId="{745ABA9A-40CA-4843-A5F8-4674582BEEBB}" type="presOf" srcId="{93DFD49B-E7A3-4F41-BDF1-04B8F9A45CBF}" destId="{6D68BFEE-0667-4C64-BDC3-741FDF464A05}" srcOrd="0" destOrd="0" presId="urn:microsoft.com/office/officeart/2005/8/layout/default"/>
    <dgm:cxn modelId="{F625B43E-0DED-460D-8642-F50E36CBF0F2}" srcId="{3A53B0D4-DF37-4C26-B6BF-28F493234075}" destId="{93DFD49B-E7A3-4F41-BDF1-04B8F9A45CBF}" srcOrd="5" destOrd="0" parTransId="{2B79706A-AE93-41DD-B0AB-29C6BDD55445}" sibTransId="{B5CEBFE3-1D4B-4578-B017-42BA9E53F8A0}"/>
    <dgm:cxn modelId="{F11B9C8B-65C5-43AB-9D73-447AD20FAEBE}" type="presOf" srcId="{39FB1ED3-6438-4105-AA06-2739B2010CAF}" destId="{52116EB0-07A1-4DD6-87B6-A63F10A99BA4}" srcOrd="0" destOrd="0" presId="urn:microsoft.com/office/officeart/2005/8/layout/default"/>
    <dgm:cxn modelId="{881ECBE1-C3A8-49F6-8C02-01215927F4DC}" srcId="{3A53B0D4-DF37-4C26-B6BF-28F493234075}" destId="{F8E03603-6299-4825-BE39-8D705BE3022F}" srcOrd="7" destOrd="0" parTransId="{5C1938C0-EAEB-4536-B88A-9A51281AAEE9}" sibTransId="{A73C526E-F903-4A4B-8478-3171EF7060C2}"/>
    <dgm:cxn modelId="{35D538A7-929A-468C-AB13-F255037C240A}" srcId="{3A53B0D4-DF37-4C26-B6BF-28F493234075}" destId="{39FB1ED3-6438-4105-AA06-2739B2010CAF}" srcOrd="13" destOrd="0" parTransId="{1700FC70-35F4-4FB4-A559-B59E56509A38}" sibTransId="{AA1A0C8F-6A98-4C74-B8C9-C19B75DE61D1}"/>
    <dgm:cxn modelId="{130F14EF-207E-48F3-933F-78514BE0A6D4}" srcId="{3A53B0D4-DF37-4C26-B6BF-28F493234075}" destId="{39C65143-F739-48FC-8E88-E1AE37DD109E}" srcOrd="8" destOrd="0" parTransId="{7B9D2FDA-8911-4E42-B408-44E4C74425A6}" sibTransId="{2C78B4F9-FF38-421E-8D3D-051168128283}"/>
    <dgm:cxn modelId="{DEE5205E-2F5F-4FEB-9478-2EA951EF0609}" srcId="{3A53B0D4-DF37-4C26-B6BF-28F493234075}" destId="{5C1F272B-8CE3-4319-B0DA-33D63DD663F4}" srcOrd="9" destOrd="0" parTransId="{4AAD7630-7434-4A4D-A448-4FA1F0E9B2A0}" sibTransId="{D0775F8F-E79D-46D1-8726-4D1FBC1D6BC0}"/>
    <dgm:cxn modelId="{E5E51207-BD92-4FF7-BE7E-F9B88010143A}" srcId="{3A53B0D4-DF37-4C26-B6BF-28F493234075}" destId="{91423F67-182C-4051-82E2-18D6F5EBE90A}" srcOrd="0" destOrd="0" parTransId="{105D7804-9378-4B42-B9B7-83B3F9C40349}" sibTransId="{0962BA29-CB73-4944-93CF-D85534AA9B3E}"/>
    <dgm:cxn modelId="{D1810E06-E298-423F-AD71-04A7335BCAE8}" type="presOf" srcId="{81F89491-2557-4D0D-969B-75C6FEBD806E}" destId="{B0E8E194-BEB7-4955-AE91-3E902BEF7D94}" srcOrd="0" destOrd="0" presId="urn:microsoft.com/office/officeart/2005/8/layout/default"/>
    <dgm:cxn modelId="{AA22464C-11B9-45F9-8167-9F473D29BF8E}" srcId="{3A53B0D4-DF37-4C26-B6BF-28F493234075}" destId="{CA22914A-503E-4FE1-814F-5A901BAEA5EB}" srcOrd="4" destOrd="0" parTransId="{AFF32F3A-EF1E-46FC-9A8F-92BC562E1200}" sibTransId="{EF68CA64-267E-4467-B08C-5AEB31D0FAA2}"/>
    <dgm:cxn modelId="{3DFFDBB7-2730-44C4-BCB4-C23A96BCFF23}" type="presOf" srcId="{91423F67-182C-4051-82E2-18D6F5EBE90A}" destId="{99E74CF4-A6D0-4BF2-8545-9979D031F009}" srcOrd="0" destOrd="0" presId="urn:microsoft.com/office/officeart/2005/8/layout/default"/>
    <dgm:cxn modelId="{1F516C77-CEA1-4496-BAE0-25A59789A19A}" type="presOf" srcId="{BF7B08FC-DAE2-42C8-99BC-8DBE7A61B87A}" destId="{D1EE175E-05F0-43AC-B156-2E89B7D10D51}" srcOrd="0" destOrd="0" presId="urn:microsoft.com/office/officeart/2005/8/layout/default"/>
    <dgm:cxn modelId="{6458C6FB-DD40-483D-B206-0529DA1B830A}" type="presOf" srcId="{3A53B0D4-DF37-4C26-B6BF-28F493234075}" destId="{E2C6DD5C-2D08-470E-A5B8-125491C1012C}" srcOrd="0" destOrd="0" presId="urn:microsoft.com/office/officeart/2005/8/layout/default"/>
    <dgm:cxn modelId="{9B876DFC-D035-4F85-BA8B-64429654BDDE}" type="presOf" srcId="{5C1F272B-8CE3-4319-B0DA-33D63DD663F4}" destId="{FA84D4A6-AA2E-4C1C-BBE6-753F8C724091}" srcOrd="0" destOrd="0" presId="urn:microsoft.com/office/officeart/2005/8/layout/default"/>
    <dgm:cxn modelId="{E37280DF-C4E7-4EBF-B012-C43A90BCFB6D}" type="presOf" srcId="{F8E03603-6299-4825-BE39-8D705BE3022F}" destId="{05329200-B552-491B-A828-9E1FD23D8D45}" srcOrd="0" destOrd="0" presId="urn:microsoft.com/office/officeart/2005/8/layout/default"/>
    <dgm:cxn modelId="{E6A35D83-FA28-49D7-8589-D9967B03D525}" type="presOf" srcId="{CA22914A-503E-4FE1-814F-5A901BAEA5EB}" destId="{24E30A81-EB2A-4C6C-B83D-2DC5F3DA9892}" srcOrd="0" destOrd="0" presId="urn:microsoft.com/office/officeart/2005/8/layout/default"/>
    <dgm:cxn modelId="{5E2BB8CE-C199-49A6-8896-27BF6BFFE100}" type="presOf" srcId="{E60EE044-5A4A-4C71-A5DD-73440A28077B}" destId="{8699EFD9-E30B-4AF5-9D0F-D52EFE6F0A1D}" srcOrd="0" destOrd="0" presId="urn:microsoft.com/office/officeart/2005/8/layout/default"/>
    <dgm:cxn modelId="{ED26DD86-2127-4178-9582-CFCC834A7636}" type="presOf" srcId="{9CC24648-A39B-416C-A8C0-49373BCE012F}" destId="{F2CD9E1E-167E-410B-A1D8-CB0510439645}" srcOrd="0" destOrd="0" presId="urn:microsoft.com/office/officeart/2005/8/layout/default"/>
    <dgm:cxn modelId="{6F362645-7724-4FAD-8A48-21F9C60C768A}" srcId="{3A53B0D4-DF37-4C26-B6BF-28F493234075}" destId="{E60EE044-5A4A-4C71-A5DD-73440A28077B}" srcOrd="2" destOrd="0" parTransId="{2AB28FF4-ADA1-4295-9E13-50454E442E83}" sibTransId="{3A690F6B-A9B0-4F63-B437-4B1EAD95DF78}"/>
    <dgm:cxn modelId="{875FC518-0DB5-43F8-A9D1-0E693F8BE294}" srcId="{3A53B0D4-DF37-4C26-B6BF-28F493234075}" destId="{8FA6ED93-8C89-49B3-AEA4-486C4DDC3153}" srcOrd="12" destOrd="0" parTransId="{352AC328-AA68-4957-8586-7CDAFB9C11F6}" sibTransId="{3C2BF8F8-753A-4B71-BEDE-4D8396250012}"/>
    <dgm:cxn modelId="{6CB062EA-AAB8-4681-9396-D59AC80F7A9D}" type="presParOf" srcId="{E2C6DD5C-2D08-470E-A5B8-125491C1012C}" destId="{99E74CF4-A6D0-4BF2-8545-9979D031F009}" srcOrd="0" destOrd="0" presId="urn:microsoft.com/office/officeart/2005/8/layout/default"/>
    <dgm:cxn modelId="{9A6521EF-587F-419F-83B7-44F6A1671AC0}" type="presParOf" srcId="{E2C6DD5C-2D08-470E-A5B8-125491C1012C}" destId="{AB9789D0-06FB-4223-9DB3-15A587170CC2}" srcOrd="1" destOrd="0" presId="urn:microsoft.com/office/officeart/2005/8/layout/default"/>
    <dgm:cxn modelId="{4FA0FB2A-B62B-421A-BD40-59A575B9D014}" type="presParOf" srcId="{E2C6DD5C-2D08-470E-A5B8-125491C1012C}" destId="{DABD450A-93A1-451F-B050-AD69FCA80FA8}" srcOrd="2" destOrd="0" presId="urn:microsoft.com/office/officeart/2005/8/layout/default"/>
    <dgm:cxn modelId="{CEE66FB9-A1CB-4345-B799-201962173375}" type="presParOf" srcId="{E2C6DD5C-2D08-470E-A5B8-125491C1012C}" destId="{7CE63FEB-A4AE-4AF9-8DB3-4CD73E6356BD}" srcOrd="3" destOrd="0" presId="urn:microsoft.com/office/officeart/2005/8/layout/default"/>
    <dgm:cxn modelId="{0206869A-BA05-4144-B3D2-F50FDC633FA5}" type="presParOf" srcId="{E2C6DD5C-2D08-470E-A5B8-125491C1012C}" destId="{8699EFD9-E30B-4AF5-9D0F-D52EFE6F0A1D}" srcOrd="4" destOrd="0" presId="urn:microsoft.com/office/officeart/2005/8/layout/default"/>
    <dgm:cxn modelId="{DBC23086-9378-41B7-8E69-A4D1080D1180}" type="presParOf" srcId="{E2C6DD5C-2D08-470E-A5B8-125491C1012C}" destId="{3D17C9FB-2302-4946-AB66-CF32C8E5B0A4}" srcOrd="5" destOrd="0" presId="urn:microsoft.com/office/officeart/2005/8/layout/default"/>
    <dgm:cxn modelId="{29BC4CF1-EF29-4BDA-8EE7-C222E0485E83}" type="presParOf" srcId="{E2C6DD5C-2D08-470E-A5B8-125491C1012C}" destId="{F2CD9E1E-167E-410B-A1D8-CB0510439645}" srcOrd="6" destOrd="0" presId="urn:microsoft.com/office/officeart/2005/8/layout/default"/>
    <dgm:cxn modelId="{8CA3CC07-FD9E-46B7-AE67-778C60F88495}" type="presParOf" srcId="{E2C6DD5C-2D08-470E-A5B8-125491C1012C}" destId="{FA35F9C7-9C96-4226-B6E4-C12610FA02F1}" srcOrd="7" destOrd="0" presId="urn:microsoft.com/office/officeart/2005/8/layout/default"/>
    <dgm:cxn modelId="{C301482F-2245-409A-963B-CBD5548D6531}" type="presParOf" srcId="{E2C6DD5C-2D08-470E-A5B8-125491C1012C}" destId="{24E30A81-EB2A-4C6C-B83D-2DC5F3DA9892}" srcOrd="8" destOrd="0" presId="urn:microsoft.com/office/officeart/2005/8/layout/default"/>
    <dgm:cxn modelId="{10FEFB8A-2AE8-47EC-B9D8-0E8A24340D9D}" type="presParOf" srcId="{E2C6DD5C-2D08-470E-A5B8-125491C1012C}" destId="{8CAEB29B-E43B-4EA1-BD34-A3198E78BF52}" srcOrd="9" destOrd="0" presId="urn:microsoft.com/office/officeart/2005/8/layout/default"/>
    <dgm:cxn modelId="{2CA06E5A-505F-4CFB-AD3E-31DF979A27CC}" type="presParOf" srcId="{E2C6DD5C-2D08-470E-A5B8-125491C1012C}" destId="{6D68BFEE-0667-4C64-BDC3-741FDF464A05}" srcOrd="10" destOrd="0" presId="urn:microsoft.com/office/officeart/2005/8/layout/default"/>
    <dgm:cxn modelId="{D1E4EA1E-E445-4734-ACEE-CA440E0F16B5}" type="presParOf" srcId="{E2C6DD5C-2D08-470E-A5B8-125491C1012C}" destId="{AF1D0316-6374-4121-987D-93E29CF17B94}" srcOrd="11" destOrd="0" presId="urn:microsoft.com/office/officeart/2005/8/layout/default"/>
    <dgm:cxn modelId="{406CC5CF-FD95-418E-AEE3-B7C300AA9E5D}" type="presParOf" srcId="{E2C6DD5C-2D08-470E-A5B8-125491C1012C}" destId="{B0E8E194-BEB7-4955-AE91-3E902BEF7D94}" srcOrd="12" destOrd="0" presId="urn:microsoft.com/office/officeart/2005/8/layout/default"/>
    <dgm:cxn modelId="{B3B5D4E7-AB12-478D-9EA9-8012EFB1AD5E}" type="presParOf" srcId="{E2C6DD5C-2D08-470E-A5B8-125491C1012C}" destId="{582999F9-19ED-4B21-82B0-9BF5FD22AE74}" srcOrd="13" destOrd="0" presId="urn:microsoft.com/office/officeart/2005/8/layout/default"/>
    <dgm:cxn modelId="{56147338-1D31-4755-A316-AED5C9B42ED7}" type="presParOf" srcId="{E2C6DD5C-2D08-470E-A5B8-125491C1012C}" destId="{05329200-B552-491B-A828-9E1FD23D8D45}" srcOrd="14" destOrd="0" presId="urn:microsoft.com/office/officeart/2005/8/layout/default"/>
    <dgm:cxn modelId="{1C447B58-453F-4847-AC49-0144CA438172}" type="presParOf" srcId="{E2C6DD5C-2D08-470E-A5B8-125491C1012C}" destId="{88505F6E-0A9A-4C42-8987-E46EE0E288B2}" srcOrd="15" destOrd="0" presId="urn:microsoft.com/office/officeart/2005/8/layout/default"/>
    <dgm:cxn modelId="{2B1A7D66-D21A-4072-AFCB-0CB94C7ADB5B}" type="presParOf" srcId="{E2C6DD5C-2D08-470E-A5B8-125491C1012C}" destId="{BB7EC768-F0ED-432E-B062-B293BD4B407E}" srcOrd="16" destOrd="0" presId="urn:microsoft.com/office/officeart/2005/8/layout/default"/>
    <dgm:cxn modelId="{D01658F4-A322-4C8C-8172-7ED65C0474EF}" type="presParOf" srcId="{E2C6DD5C-2D08-470E-A5B8-125491C1012C}" destId="{6689C5FD-B9C4-4305-8797-DB40964BA1EE}" srcOrd="17" destOrd="0" presId="urn:microsoft.com/office/officeart/2005/8/layout/default"/>
    <dgm:cxn modelId="{43C3348A-82EB-4A48-9CA1-EF18222B3F5D}" type="presParOf" srcId="{E2C6DD5C-2D08-470E-A5B8-125491C1012C}" destId="{FA84D4A6-AA2E-4C1C-BBE6-753F8C724091}" srcOrd="18" destOrd="0" presId="urn:microsoft.com/office/officeart/2005/8/layout/default"/>
    <dgm:cxn modelId="{95E60E15-9C50-40DE-82A7-B9A83AB0888D}" type="presParOf" srcId="{E2C6DD5C-2D08-470E-A5B8-125491C1012C}" destId="{61F9EA64-B5ED-4502-8DB6-8CEE78EB5AFB}" srcOrd="19" destOrd="0" presId="urn:microsoft.com/office/officeart/2005/8/layout/default"/>
    <dgm:cxn modelId="{AE1F1F4E-6199-4DA4-AF74-0BEEAC71275B}" type="presParOf" srcId="{E2C6DD5C-2D08-470E-A5B8-125491C1012C}" destId="{D1EE175E-05F0-43AC-B156-2E89B7D10D51}" srcOrd="20" destOrd="0" presId="urn:microsoft.com/office/officeart/2005/8/layout/default"/>
    <dgm:cxn modelId="{5879E563-9B93-4407-8EFB-E086C388789E}" type="presParOf" srcId="{E2C6DD5C-2D08-470E-A5B8-125491C1012C}" destId="{73A7F58D-7509-4961-8C15-AFD92D60C569}" srcOrd="21" destOrd="0" presId="urn:microsoft.com/office/officeart/2005/8/layout/default"/>
    <dgm:cxn modelId="{E4E42413-94F2-455D-925A-FCDA88824271}" type="presParOf" srcId="{E2C6DD5C-2D08-470E-A5B8-125491C1012C}" destId="{3907EB3A-22C5-4EB0-8EEB-96C479F65CB2}" srcOrd="22" destOrd="0" presId="urn:microsoft.com/office/officeart/2005/8/layout/default"/>
    <dgm:cxn modelId="{654E2E8F-FDD9-48F8-A9EC-55F98DBDA4C6}" type="presParOf" srcId="{E2C6DD5C-2D08-470E-A5B8-125491C1012C}" destId="{6330E93D-7EF0-45A7-B885-42E557827517}" srcOrd="23" destOrd="0" presId="urn:microsoft.com/office/officeart/2005/8/layout/default"/>
    <dgm:cxn modelId="{E93A83DB-CC64-436D-ACFC-AC29EAC02E0D}" type="presParOf" srcId="{E2C6DD5C-2D08-470E-A5B8-125491C1012C}" destId="{5106591A-D41F-4D97-93F1-4ADED52D9245}" srcOrd="24" destOrd="0" presId="urn:microsoft.com/office/officeart/2005/8/layout/default"/>
    <dgm:cxn modelId="{AA28DD86-140B-4EEF-923F-9A6D35E131F9}" type="presParOf" srcId="{E2C6DD5C-2D08-470E-A5B8-125491C1012C}" destId="{CDC455BA-3CBE-45B8-B30F-506FD874CC18}" srcOrd="25" destOrd="0" presId="urn:microsoft.com/office/officeart/2005/8/layout/default"/>
    <dgm:cxn modelId="{E587FCD1-2C4F-4918-A6B8-3D3ABAB2DFDB}" type="presParOf" srcId="{E2C6DD5C-2D08-470E-A5B8-125491C1012C}" destId="{52116EB0-07A1-4DD6-87B6-A63F10A99BA4}" srcOrd="2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DDB59A-7A57-43E1-B5D2-8A35AD6F1AD1}">
      <dsp:nvSpPr>
        <dsp:cNvPr id="0" name=""/>
        <dsp:cNvSpPr/>
      </dsp:nvSpPr>
      <dsp:spPr>
        <a:xfrm>
          <a:off x="3517496" y="-133294"/>
          <a:ext cx="1582692" cy="14212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000" b="1" kern="1200" dirty="0"/>
            <a:t>Introdução teórica – Princípios e  Características do Futsal, do Atleta de Futsal e dos Treinadores de Futsal e sua Aplicabilidade desde a Base ao Alto Rendimento</a:t>
          </a:r>
          <a:r>
            <a:rPr lang="pt-BR" sz="800" b="1" kern="1200" dirty="0"/>
            <a:t>.</a:t>
          </a:r>
          <a:endParaRPr lang="en-US" sz="800" kern="1200" dirty="0"/>
        </a:p>
      </dsp:txBody>
      <dsp:txXfrm>
        <a:off x="3517496" y="-133294"/>
        <a:ext cx="1582692" cy="1421246"/>
      </dsp:txXfrm>
    </dsp:sp>
    <dsp:sp modelId="{7A7ACBFA-8194-4E5A-B8B9-6400E81E8E1D}">
      <dsp:nvSpPr>
        <dsp:cNvPr id="0" name=""/>
        <dsp:cNvSpPr/>
      </dsp:nvSpPr>
      <dsp:spPr>
        <a:xfrm>
          <a:off x="305823" y="83453"/>
          <a:ext cx="5724796" cy="5724796"/>
        </a:xfrm>
        <a:prstGeom prst="circularArrow">
          <a:avLst>
            <a:gd name="adj1" fmla="val 3766"/>
            <a:gd name="adj2" fmla="val 234964"/>
            <a:gd name="adj3" fmla="val 19826382"/>
            <a:gd name="adj4" fmla="val 19037957"/>
            <a:gd name="adj5" fmla="val 4393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874C3AC-8406-4645-ADB2-60A0C64ABAF5}">
      <dsp:nvSpPr>
        <dsp:cNvPr id="0" name=""/>
        <dsp:cNvSpPr/>
      </dsp:nvSpPr>
      <dsp:spPr>
        <a:xfrm>
          <a:off x="4667023" y="1808127"/>
          <a:ext cx="2128298" cy="11054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000" b="1" kern="1200" dirty="0"/>
            <a:t>Trabalhos de Aquecimento</a:t>
          </a:r>
          <a:r>
            <a:rPr lang="pt-BR" sz="1000" b="1" kern="1200" dirty="0">
              <a:latin typeface="The Hand Extrablack"/>
            </a:rPr>
            <a:t>  e os</a:t>
          </a:r>
          <a:r>
            <a:rPr lang="pt-BR" sz="1000" b="1" kern="1200" dirty="0"/>
            <a:t> </a:t>
          </a:r>
          <a:r>
            <a:rPr lang="pt-BR" sz="1000" b="1" kern="1200" dirty="0">
              <a:latin typeface="The Hand Extrablack"/>
            </a:rPr>
            <a:t>principais Fundamentos</a:t>
          </a:r>
          <a:r>
            <a:rPr lang="pt-BR" sz="1000" b="1" kern="1200" dirty="0"/>
            <a:t>; passe em movimento com domínio, condução de bola e finalizações.</a:t>
          </a:r>
          <a:endParaRPr lang="en-US" sz="1000" b="0" kern="1200" dirty="0"/>
        </a:p>
      </dsp:txBody>
      <dsp:txXfrm>
        <a:off x="4667023" y="1808127"/>
        <a:ext cx="2128298" cy="1105494"/>
      </dsp:txXfrm>
    </dsp:sp>
    <dsp:sp modelId="{C820C5A6-43A9-4956-BDF2-715A426A2F8A}">
      <dsp:nvSpPr>
        <dsp:cNvPr id="0" name=""/>
        <dsp:cNvSpPr/>
      </dsp:nvSpPr>
      <dsp:spPr>
        <a:xfrm>
          <a:off x="305823" y="83453"/>
          <a:ext cx="5724796" cy="5724796"/>
        </a:xfrm>
        <a:prstGeom prst="circularArrow">
          <a:avLst>
            <a:gd name="adj1" fmla="val 3766"/>
            <a:gd name="adj2" fmla="val 234964"/>
            <a:gd name="adj3" fmla="val 1229506"/>
            <a:gd name="adj4" fmla="val 21557853"/>
            <a:gd name="adj5" fmla="val 4393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4D1070F-4651-4709-AE36-FD6E4EF37F69}">
      <dsp:nvSpPr>
        <dsp:cNvPr id="0" name=""/>
        <dsp:cNvSpPr/>
      </dsp:nvSpPr>
      <dsp:spPr>
        <a:xfrm>
          <a:off x="4411972" y="4032173"/>
          <a:ext cx="1623153" cy="11054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b="1" kern="1200" dirty="0"/>
            <a:t>Jogos de marcação, jogos de contra-ataque para iniciação e alto nível.</a:t>
          </a:r>
          <a:endParaRPr lang="en-US" sz="1200" kern="1200" dirty="0"/>
        </a:p>
      </dsp:txBody>
      <dsp:txXfrm>
        <a:off x="4411972" y="4032173"/>
        <a:ext cx="1623153" cy="1105494"/>
      </dsp:txXfrm>
    </dsp:sp>
    <dsp:sp modelId="{03FF8144-8DEF-4A96-B660-7EFF833CAD86}">
      <dsp:nvSpPr>
        <dsp:cNvPr id="0" name=""/>
        <dsp:cNvSpPr/>
      </dsp:nvSpPr>
      <dsp:spPr>
        <a:xfrm>
          <a:off x="305823" y="83453"/>
          <a:ext cx="5724796" cy="5724796"/>
        </a:xfrm>
        <a:prstGeom prst="circularArrow">
          <a:avLst>
            <a:gd name="adj1" fmla="val 3766"/>
            <a:gd name="adj2" fmla="val 234964"/>
            <a:gd name="adj3" fmla="val 4436777"/>
            <a:gd name="adj4" fmla="val 3389160"/>
            <a:gd name="adj5" fmla="val 4393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3AF42B8-F39F-4595-BDCC-265D311F4E1D}">
      <dsp:nvSpPr>
        <dsp:cNvPr id="0" name=""/>
        <dsp:cNvSpPr/>
      </dsp:nvSpPr>
      <dsp:spPr>
        <a:xfrm>
          <a:off x="2615474" y="4905801"/>
          <a:ext cx="1105494" cy="13378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b="1" u="sng" kern="1200" dirty="0"/>
            <a:t>Sistema Ofensivo</a:t>
          </a:r>
          <a:r>
            <a:rPr lang="pt-BR" sz="1200" b="1" kern="1200" dirty="0"/>
            <a:t> (Saída 2x2, Padrão de Paralela (3x1), </a:t>
          </a:r>
          <a:r>
            <a:rPr lang="pt-BR" sz="1200" b="1" kern="1200" dirty="0">
              <a:latin typeface="The Hand Extrablack"/>
            </a:rPr>
            <a:t>Padrão, 4x0 e a ARCA.</a:t>
          </a:r>
          <a:endParaRPr lang="pt-BR" sz="1200" b="1" kern="1200" dirty="0"/>
        </a:p>
      </dsp:txBody>
      <dsp:txXfrm>
        <a:off x="2615474" y="4905801"/>
        <a:ext cx="1105494" cy="1337825"/>
      </dsp:txXfrm>
    </dsp:sp>
    <dsp:sp modelId="{58F0EBDC-7DD0-4D95-A2B2-0E7580FD45FD}">
      <dsp:nvSpPr>
        <dsp:cNvPr id="0" name=""/>
        <dsp:cNvSpPr/>
      </dsp:nvSpPr>
      <dsp:spPr>
        <a:xfrm>
          <a:off x="305823" y="83453"/>
          <a:ext cx="5724796" cy="5724796"/>
        </a:xfrm>
        <a:prstGeom prst="circularArrow">
          <a:avLst>
            <a:gd name="adj1" fmla="val 3766"/>
            <a:gd name="adj2" fmla="val 234964"/>
            <a:gd name="adj3" fmla="val 7175877"/>
            <a:gd name="adj4" fmla="val 6128259"/>
            <a:gd name="adj5" fmla="val 4393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BF9FF19-086B-4709-A9C3-12050DF83FAB}">
      <dsp:nvSpPr>
        <dsp:cNvPr id="0" name=""/>
        <dsp:cNvSpPr/>
      </dsp:nvSpPr>
      <dsp:spPr>
        <a:xfrm>
          <a:off x="204316" y="4032173"/>
          <a:ext cx="1817157" cy="11054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b="1" u="sng" kern="1200" dirty="0"/>
            <a:t>Sistema Defensivo</a:t>
          </a:r>
          <a:r>
            <a:rPr lang="pt-BR" sz="1200" b="1" kern="1200" dirty="0"/>
            <a:t> (Marcação Individual, Mista e por Zona, Marcação </a:t>
          </a:r>
          <a:r>
            <a:rPr lang="pt-BR" sz="1200" b="1" kern="1200" dirty="0">
              <a:latin typeface="The Hand Extrablack"/>
            </a:rPr>
            <a:t>Losango e Marcação</a:t>
          </a:r>
          <a:r>
            <a:rPr lang="pt-BR" sz="1200" b="1" kern="1200" dirty="0"/>
            <a:t> em “Y”</a:t>
          </a:r>
        </a:p>
      </dsp:txBody>
      <dsp:txXfrm>
        <a:off x="204316" y="4032173"/>
        <a:ext cx="1817157" cy="1105494"/>
      </dsp:txXfrm>
    </dsp:sp>
    <dsp:sp modelId="{80D00E14-971E-46AB-948E-62180E385565}">
      <dsp:nvSpPr>
        <dsp:cNvPr id="0" name=""/>
        <dsp:cNvSpPr/>
      </dsp:nvSpPr>
      <dsp:spPr>
        <a:xfrm>
          <a:off x="305823" y="83453"/>
          <a:ext cx="5724796" cy="5724796"/>
        </a:xfrm>
        <a:prstGeom prst="circularArrow">
          <a:avLst>
            <a:gd name="adj1" fmla="val 3766"/>
            <a:gd name="adj2" fmla="val 234964"/>
            <a:gd name="adj3" fmla="val 10607184"/>
            <a:gd name="adj4" fmla="val 9335531"/>
            <a:gd name="adj5" fmla="val 4393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3F7AE59-FC56-4BAD-AD5F-8DAADB2AD2F2}">
      <dsp:nvSpPr>
        <dsp:cNvPr id="0" name=""/>
        <dsp:cNvSpPr/>
      </dsp:nvSpPr>
      <dsp:spPr>
        <a:xfrm>
          <a:off x="-106833" y="1808127"/>
          <a:ext cx="1424209" cy="11054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b="1" kern="1200" dirty="0">
              <a:latin typeface="The Hand Extrablack"/>
            </a:rPr>
            <a:t>Goleiro </a:t>
          </a:r>
          <a:r>
            <a:rPr lang="pt-BR" sz="1200" b="1" kern="1200" dirty="0"/>
            <a:t>Linha 3x2, Goleiro Linha em V, 2x3</a:t>
          </a:r>
          <a:r>
            <a:rPr lang="pt-BR" sz="1200" b="1" kern="1200" dirty="0">
              <a:latin typeface="The Hand Extrablack"/>
            </a:rPr>
            <a:t> -</a:t>
          </a:r>
          <a:r>
            <a:rPr lang="pt-BR" sz="1200" b="1" kern="1200" dirty="0"/>
            <a:t> Marcação do Goleiro Linha 2x2 e em </a:t>
          </a:r>
          <a:r>
            <a:rPr lang="pt-BR" sz="1200" b="1" kern="1200" dirty="0">
              <a:latin typeface="The Hand Extrablack"/>
            </a:rPr>
            <a:t>Losango</a:t>
          </a:r>
          <a:endParaRPr lang="en-US" sz="1200" b="0" kern="1200" dirty="0">
            <a:latin typeface="The Hand Extrablack"/>
          </a:endParaRPr>
        </a:p>
      </dsp:txBody>
      <dsp:txXfrm>
        <a:off x="-106833" y="1808127"/>
        <a:ext cx="1424209" cy="1105494"/>
      </dsp:txXfrm>
    </dsp:sp>
    <dsp:sp modelId="{9CA65EB8-36BD-4D42-B59E-9C78AA1FFBE4}">
      <dsp:nvSpPr>
        <dsp:cNvPr id="0" name=""/>
        <dsp:cNvSpPr/>
      </dsp:nvSpPr>
      <dsp:spPr>
        <a:xfrm>
          <a:off x="305823" y="83453"/>
          <a:ext cx="5724796" cy="5724796"/>
        </a:xfrm>
        <a:prstGeom prst="circularArrow">
          <a:avLst>
            <a:gd name="adj1" fmla="val 3766"/>
            <a:gd name="adj2" fmla="val 234964"/>
            <a:gd name="adj3" fmla="val 13558941"/>
            <a:gd name="adj4" fmla="val 12338655"/>
            <a:gd name="adj5" fmla="val 4393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93E382C-12D5-43F3-BA8E-A0D9C4BF33A9}">
      <dsp:nvSpPr>
        <dsp:cNvPr id="0" name=""/>
        <dsp:cNvSpPr/>
      </dsp:nvSpPr>
      <dsp:spPr>
        <a:xfrm>
          <a:off x="1474854" y="24581"/>
          <a:ext cx="1105494" cy="11054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b="1" kern="1200" dirty="0"/>
            <a:t>Jogadas Ensaiadas de Escanteios, Laterais e Faltas</a:t>
          </a:r>
          <a:endParaRPr lang="en-US" sz="1200" kern="1200" dirty="0"/>
        </a:p>
      </dsp:txBody>
      <dsp:txXfrm>
        <a:off x="1474854" y="24581"/>
        <a:ext cx="1105494" cy="1105494"/>
      </dsp:txXfrm>
    </dsp:sp>
    <dsp:sp modelId="{0C993DB8-8F5D-42D3-AD71-0A420DB5612C}">
      <dsp:nvSpPr>
        <dsp:cNvPr id="0" name=""/>
        <dsp:cNvSpPr/>
      </dsp:nvSpPr>
      <dsp:spPr>
        <a:xfrm>
          <a:off x="305823" y="83453"/>
          <a:ext cx="5724796" cy="5724796"/>
        </a:xfrm>
        <a:prstGeom prst="circularArrow">
          <a:avLst>
            <a:gd name="adj1" fmla="val 3766"/>
            <a:gd name="adj2" fmla="val 234964"/>
            <a:gd name="adj3" fmla="val 16423135"/>
            <a:gd name="adj4" fmla="val 15424686"/>
            <a:gd name="adj5" fmla="val 4393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746D1B0-6BDD-40FD-AB37-BA2D60936B33}">
      <dsp:nvSpPr>
        <dsp:cNvPr id="0" name=""/>
        <dsp:cNvSpPr/>
      </dsp:nvSpPr>
      <dsp:spPr>
        <a:xfrm>
          <a:off x="2225034" y="103554"/>
          <a:ext cx="2022759" cy="2022759"/>
        </a:xfrm>
        <a:prstGeom prst="down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232" tIns="78232" rIns="78232" bIns="78232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100" b="1" kern="1200" dirty="0"/>
            <a:t>Muito dinâmico </a:t>
          </a:r>
          <a:endParaRPr lang="en-US" sz="1100" kern="1200" dirty="0"/>
        </a:p>
      </dsp:txBody>
      <dsp:txXfrm>
        <a:off x="2730724" y="103554"/>
        <a:ext cx="1011379" cy="1668776"/>
      </dsp:txXfrm>
    </dsp:sp>
    <dsp:sp modelId="{36E6026F-97F7-4CC7-8442-6B7CE0048172}">
      <dsp:nvSpPr>
        <dsp:cNvPr id="0" name=""/>
        <dsp:cNvSpPr/>
      </dsp:nvSpPr>
      <dsp:spPr>
        <a:xfrm rot="3600000">
          <a:off x="4075694" y="655147"/>
          <a:ext cx="2022759" cy="3056530"/>
        </a:xfrm>
        <a:prstGeom prst="down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232" tIns="78232" rIns="78232" bIns="78232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100" b="1" kern="1200" dirty="0"/>
            <a:t>Raciocínio muito rápido (alunos encontram muita dificuldade com isso) </a:t>
          </a:r>
          <a:endParaRPr lang="en-US" sz="1100" kern="1200" dirty="0"/>
        </a:p>
      </dsp:txBody>
      <dsp:txXfrm rot="-5400000">
        <a:off x="3889079" y="1589227"/>
        <a:ext cx="2702547" cy="1011379"/>
      </dsp:txXfrm>
    </dsp:sp>
    <dsp:sp modelId="{D4861183-082A-450D-9155-29AE47C9E0D4}">
      <dsp:nvSpPr>
        <dsp:cNvPr id="0" name=""/>
        <dsp:cNvSpPr/>
      </dsp:nvSpPr>
      <dsp:spPr>
        <a:xfrm rot="7200000">
          <a:off x="4075694" y="2984570"/>
          <a:ext cx="2022759" cy="2671599"/>
        </a:xfrm>
        <a:prstGeom prst="down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232" tIns="78232" rIns="78232" bIns="78232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100" b="1" kern="1200" dirty="0" smtClean="0"/>
            <a:t>Poder de tomar decisão muito mais rápido</a:t>
          </a:r>
          <a:endParaRPr lang="en-US" sz="1100" kern="1200" dirty="0"/>
        </a:p>
      </dsp:txBody>
      <dsp:txXfrm rot="-5400000">
        <a:off x="4081545" y="3903175"/>
        <a:ext cx="2317616" cy="1011379"/>
      </dsp:txXfrm>
    </dsp:sp>
    <dsp:sp modelId="{8EDC2DCC-1B0F-428C-8F6E-B355E8C0F0C9}">
      <dsp:nvSpPr>
        <dsp:cNvPr id="0" name=""/>
        <dsp:cNvSpPr/>
      </dsp:nvSpPr>
      <dsp:spPr>
        <a:xfrm rot="10800000">
          <a:off x="1859461" y="4581312"/>
          <a:ext cx="2753905" cy="1615071"/>
        </a:xfrm>
        <a:prstGeom prst="down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232" tIns="78232" rIns="78232" bIns="78232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100" b="1" kern="1200" dirty="0"/>
            <a:t>Muita movimentação, com bola e principalmente sem a bola</a:t>
          </a:r>
          <a:endParaRPr lang="en-US" sz="1100" kern="1200" dirty="0"/>
        </a:p>
      </dsp:txBody>
      <dsp:txXfrm rot="10800000">
        <a:off x="2547937" y="4863949"/>
        <a:ext cx="1376953" cy="1332434"/>
      </dsp:txXfrm>
    </dsp:sp>
    <dsp:sp modelId="{38C03E90-0A96-4055-B4C9-C8B07CF83F70}">
      <dsp:nvSpPr>
        <dsp:cNvPr id="0" name=""/>
        <dsp:cNvSpPr/>
      </dsp:nvSpPr>
      <dsp:spPr>
        <a:xfrm rot="14400000">
          <a:off x="374375" y="2846901"/>
          <a:ext cx="2022759" cy="2946937"/>
        </a:xfrm>
        <a:prstGeom prst="down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232" tIns="78232" rIns="78232" bIns="78232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100" b="1" kern="1200" dirty="0"/>
            <a:t>Muito contato físico, o choque é constante (o pivô deve usar muito o braço)</a:t>
          </a:r>
          <a:endParaRPr lang="en-US" sz="1100" kern="1200" dirty="0"/>
        </a:p>
      </dsp:txBody>
      <dsp:txXfrm rot="5400000">
        <a:off x="-64001" y="3903175"/>
        <a:ext cx="2592954" cy="1011379"/>
      </dsp:txXfrm>
    </dsp:sp>
    <dsp:sp modelId="{4033E158-0518-4305-B6B2-5F8580B27BCC}">
      <dsp:nvSpPr>
        <dsp:cNvPr id="0" name=""/>
        <dsp:cNvSpPr/>
      </dsp:nvSpPr>
      <dsp:spPr>
        <a:xfrm rot="18000000">
          <a:off x="374375" y="841038"/>
          <a:ext cx="2022759" cy="2684747"/>
        </a:xfrm>
        <a:prstGeom prst="down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232" tIns="78232" rIns="78232" bIns="78232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100" b="1" kern="1200" dirty="0"/>
            <a:t>Preparo Físico intenso (5 min. No máximo em Alto Nível) Aeróbio ou Anaeróbio? (muitos tiros curtos de frente/costas/lateralidade)</a:t>
          </a:r>
          <a:endParaRPr lang="en-US" sz="1100" kern="1200" dirty="0"/>
        </a:p>
      </dsp:txBody>
      <dsp:txXfrm rot="5400000">
        <a:off x="67094" y="1589226"/>
        <a:ext cx="2330764" cy="101137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B2B9E36-02A4-4FE9-A82D-6C55BDE115C0}">
      <dsp:nvSpPr>
        <dsp:cNvPr id="0" name=""/>
        <dsp:cNvSpPr/>
      </dsp:nvSpPr>
      <dsp:spPr>
        <a:xfrm>
          <a:off x="955491" y="2852"/>
          <a:ext cx="2755419" cy="1653251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600" b="1" kern="1200" dirty="0"/>
            <a:t>Passes rápidos/fortes e rasteiros, lado interno do pé sempre, exceto na cavada (vícios – lançamentos, parte externa do pé e bico)</a:t>
          </a:r>
          <a:endParaRPr lang="en-US" sz="1600" kern="1200" dirty="0"/>
        </a:p>
      </dsp:txBody>
      <dsp:txXfrm>
        <a:off x="955491" y="2852"/>
        <a:ext cx="2755419" cy="1653251"/>
      </dsp:txXfrm>
    </dsp:sp>
    <dsp:sp modelId="{37F776D4-B78F-4F72-9B42-28B231DB94B5}">
      <dsp:nvSpPr>
        <dsp:cNvPr id="0" name=""/>
        <dsp:cNvSpPr/>
      </dsp:nvSpPr>
      <dsp:spPr>
        <a:xfrm>
          <a:off x="3986452" y="2852"/>
          <a:ext cx="2755419" cy="1653251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600" b="1" kern="1200" dirty="0"/>
            <a:t>Domínio – Com a sola do pé sempre (vícios – parte interna e externa)</a:t>
          </a:r>
          <a:endParaRPr lang="en-US" sz="1600" kern="1200" dirty="0"/>
        </a:p>
      </dsp:txBody>
      <dsp:txXfrm>
        <a:off x="3986452" y="2852"/>
        <a:ext cx="2755419" cy="1653251"/>
      </dsp:txXfrm>
    </dsp:sp>
    <dsp:sp modelId="{0463E606-2CE5-4167-9F0F-37B806C1C676}">
      <dsp:nvSpPr>
        <dsp:cNvPr id="0" name=""/>
        <dsp:cNvSpPr/>
      </dsp:nvSpPr>
      <dsp:spPr>
        <a:xfrm>
          <a:off x="7017414" y="2852"/>
          <a:ext cx="2755419" cy="1653251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600" b="1" kern="1200" dirty="0"/>
            <a:t>Condução de Bola – cabeça erguida, bola próxima ao corpo</a:t>
          </a:r>
          <a:endParaRPr lang="en-US" sz="1600" kern="1200" dirty="0"/>
        </a:p>
      </dsp:txBody>
      <dsp:txXfrm>
        <a:off x="7017414" y="2852"/>
        <a:ext cx="2755419" cy="1653251"/>
      </dsp:txXfrm>
    </dsp:sp>
    <dsp:sp modelId="{3CD871C0-7150-4A71-BAE3-EB93201F7AA0}">
      <dsp:nvSpPr>
        <dsp:cNvPr id="0" name=""/>
        <dsp:cNvSpPr/>
      </dsp:nvSpPr>
      <dsp:spPr>
        <a:xfrm>
          <a:off x="955491" y="1931645"/>
          <a:ext cx="2755419" cy="1653251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600" b="1" kern="1200" dirty="0"/>
            <a:t>O coletivo deve prevalecer sempre, exceto nas categorias Mamadeira e Fraldinha.</a:t>
          </a:r>
          <a:endParaRPr lang="en-US" sz="1600" kern="1200" dirty="0"/>
        </a:p>
      </dsp:txBody>
      <dsp:txXfrm>
        <a:off x="955491" y="1931645"/>
        <a:ext cx="2755419" cy="1653251"/>
      </dsp:txXfrm>
    </dsp:sp>
    <dsp:sp modelId="{077C49AF-943B-4BE0-8FD5-31172FBE44FF}">
      <dsp:nvSpPr>
        <dsp:cNvPr id="0" name=""/>
        <dsp:cNvSpPr/>
      </dsp:nvSpPr>
      <dsp:spPr>
        <a:xfrm>
          <a:off x="3986452" y="1931645"/>
          <a:ext cx="2755419" cy="1653251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600" b="1" kern="1200" dirty="0"/>
            <a:t>Coletivo – Quando? Qual o Objetivo? Quanto tempo?</a:t>
          </a:r>
          <a:endParaRPr lang="en-US" sz="1600" kern="1200" dirty="0"/>
        </a:p>
      </dsp:txBody>
      <dsp:txXfrm>
        <a:off x="3986452" y="1931645"/>
        <a:ext cx="2755419" cy="1653251"/>
      </dsp:txXfrm>
    </dsp:sp>
    <dsp:sp modelId="{AF4CD75C-44F3-4793-8973-4BEADB0E6440}">
      <dsp:nvSpPr>
        <dsp:cNvPr id="0" name=""/>
        <dsp:cNvSpPr/>
      </dsp:nvSpPr>
      <dsp:spPr>
        <a:xfrm>
          <a:off x="7017414" y="1931645"/>
          <a:ext cx="2755419" cy="1653251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600" b="1" kern="1200" dirty="0"/>
            <a:t>Contra-Ataque – 2 ou 3 passes no máximo e finalização – sempre puxado pelo jogador que está no meio – somente se houver Superioridade Numérica.</a:t>
          </a:r>
          <a:r>
            <a:rPr lang="pt-BR" sz="1600" b="1" kern="1200" dirty="0">
              <a:latin typeface="The Hand Extrablack"/>
            </a:rPr>
            <a:t> </a:t>
          </a:r>
          <a:endParaRPr lang="en-US" sz="1600" b="0" kern="1200" dirty="0">
            <a:latin typeface="The Hand Extrablack"/>
          </a:endParaRPr>
        </a:p>
      </dsp:txBody>
      <dsp:txXfrm>
        <a:off x="7017414" y="1931645"/>
        <a:ext cx="2755419" cy="165325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7E7438-8451-4C6C-8774-7F173BF40A9F}">
      <dsp:nvSpPr>
        <dsp:cNvPr id="0" name=""/>
        <dsp:cNvSpPr/>
      </dsp:nvSpPr>
      <dsp:spPr>
        <a:xfrm>
          <a:off x="210476" y="2992"/>
          <a:ext cx="2176670" cy="130600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300" kern="1200" dirty="0"/>
            <a:t>•QUEM MARCA, MARCA HOMEM E BOLA, OLHAR BOLA E JOGADOR</a:t>
          </a:r>
          <a:endParaRPr lang="en-US" sz="1300" kern="1200" dirty="0"/>
        </a:p>
      </dsp:txBody>
      <dsp:txXfrm>
        <a:off x="210476" y="2992"/>
        <a:ext cx="2176670" cy="1306002"/>
      </dsp:txXfrm>
    </dsp:sp>
    <dsp:sp modelId="{D2AE9BFA-2D86-4799-A084-402AE5501C09}">
      <dsp:nvSpPr>
        <dsp:cNvPr id="0" name=""/>
        <dsp:cNvSpPr/>
      </dsp:nvSpPr>
      <dsp:spPr>
        <a:xfrm>
          <a:off x="2604814" y="2992"/>
          <a:ext cx="2176670" cy="130600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300" kern="1200" dirty="0"/>
            <a:t>•COORDENAÇÃO MOTORA É A MAE DE TODAS AS QUALIDADES FISICAS</a:t>
          </a:r>
          <a:endParaRPr lang="en-US" sz="1300" kern="1200" dirty="0"/>
        </a:p>
      </dsp:txBody>
      <dsp:txXfrm>
        <a:off x="2604814" y="2992"/>
        <a:ext cx="2176670" cy="1306002"/>
      </dsp:txXfrm>
    </dsp:sp>
    <dsp:sp modelId="{051F03F3-123E-402F-90BC-B155F8838131}">
      <dsp:nvSpPr>
        <dsp:cNvPr id="0" name=""/>
        <dsp:cNvSpPr/>
      </dsp:nvSpPr>
      <dsp:spPr>
        <a:xfrm>
          <a:off x="210476" y="1526661"/>
          <a:ext cx="2176670" cy="130600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300" kern="1200" dirty="0"/>
            <a:t>•A PRESENÇA DA COORDENAÇÃO FORMA OS MELHORES DO MUNDO, E A AUSENCIA DELA FAZEM OS JOGADORES PARAR</a:t>
          </a:r>
          <a:endParaRPr lang="en-US" sz="1300" kern="1200" dirty="0"/>
        </a:p>
      </dsp:txBody>
      <dsp:txXfrm>
        <a:off x="210476" y="1526661"/>
        <a:ext cx="2176670" cy="1306002"/>
      </dsp:txXfrm>
    </dsp:sp>
    <dsp:sp modelId="{A1151E7F-5507-459C-B008-94ED6D12CEA5}">
      <dsp:nvSpPr>
        <dsp:cNvPr id="0" name=""/>
        <dsp:cNvSpPr/>
      </dsp:nvSpPr>
      <dsp:spPr>
        <a:xfrm>
          <a:off x="2604814" y="1526661"/>
          <a:ext cx="2176670" cy="130600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300" kern="1200" dirty="0"/>
            <a:t>•NUM JOGO SE PASSA MAIS TEMPO SEM A BOLA DO QUE COM A BOLA</a:t>
          </a:r>
          <a:endParaRPr lang="en-US" sz="1300" kern="1200" dirty="0"/>
        </a:p>
      </dsp:txBody>
      <dsp:txXfrm>
        <a:off x="2604814" y="1526661"/>
        <a:ext cx="2176670" cy="1306002"/>
      </dsp:txXfrm>
    </dsp:sp>
    <dsp:sp modelId="{2AC75E3E-AC25-446B-9A58-D2A3C2C2E065}">
      <dsp:nvSpPr>
        <dsp:cNvPr id="0" name=""/>
        <dsp:cNvSpPr/>
      </dsp:nvSpPr>
      <dsp:spPr>
        <a:xfrm>
          <a:off x="109718" y="3050331"/>
          <a:ext cx="2176670" cy="130600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300" kern="1200" dirty="0"/>
            <a:t>•PARA SER PADRAO DE JOGO DEVE TER INICIO E REINICIO</a:t>
          </a:r>
          <a:endParaRPr lang="en-US" sz="1300" kern="1200" dirty="0"/>
        </a:p>
      </dsp:txBody>
      <dsp:txXfrm>
        <a:off x="109718" y="3050331"/>
        <a:ext cx="2176670" cy="1306002"/>
      </dsp:txXfrm>
    </dsp:sp>
    <dsp:sp modelId="{93345451-80CF-465D-92BF-F4592F081189}">
      <dsp:nvSpPr>
        <dsp:cNvPr id="0" name=""/>
        <dsp:cNvSpPr/>
      </dsp:nvSpPr>
      <dsp:spPr>
        <a:xfrm>
          <a:off x="2504056" y="3050331"/>
          <a:ext cx="2378187" cy="130600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300" kern="1200" dirty="0"/>
            <a:t>•DUAS VARIANTES A SE FAZER ESCALTES – CHUTE A GOL E DESARME (UMA EQUIPE DE LIGA COMEÇA GANHAR O JOGO QUANDO CONSEGUE ACIMA DE 90 DESARME POR JOGO)</a:t>
          </a:r>
          <a:endParaRPr lang="en-US" sz="1300" kern="1200" dirty="0"/>
        </a:p>
      </dsp:txBody>
      <dsp:txXfrm>
        <a:off x="2504056" y="3050331"/>
        <a:ext cx="2378187" cy="1306002"/>
      </dsp:txXfrm>
    </dsp:sp>
    <dsp:sp modelId="{E77A1B26-E9F8-40A3-BC03-264B3F31B1D9}">
      <dsp:nvSpPr>
        <dsp:cNvPr id="0" name=""/>
        <dsp:cNvSpPr/>
      </dsp:nvSpPr>
      <dsp:spPr>
        <a:xfrm>
          <a:off x="210476" y="4574001"/>
          <a:ext cx="2176670" cy="130600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300" kern="1200" dirty="0"/>
            <a:t>•MAIS IMPORTANTE QUE O SISTEMA DE DEFESA É A VONTADE DE ROUBAR A BOLA</a:t>
          </a:r>
          <a:endParaRPr lang="en-US" sz="1300" kern="1200" dirty="0"/>
        </a:p>
      </dsp:txBody>
      <dsp:txXfrm>
        <a:off x="210476" y="4574001"/>
        <a:ext cx="2176670" cy="1306002"/>
      </dsp:txXfrm>
    </dsp:sp>
    <dsp:sp modelId="{90CB7279-60BE-4F1A-A43B-A18EF52D91DF}">
      <dsp:nvSpPr>
        <dsp:cNvPr id="0" name=""/>
        <dsp:cNvSpPr/>
      </dsp:nvSpPr>
      <dsp:spPr>
        <a:xfrm>
          <a:off x="2604814" y="4574001"/>
          <a:ext cx="2176670" cy="130600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300" kern="1200" dirty="0"/>
            <a:t>•MARCAÇÃO IMPORTANTE TER O TEMPO CERTO DE ABORDAGEM</a:t>
          </a:r>
          <a:endParaRPr lang="en-US" sz="1300" kern="1200" dirty="0"/>
        </a:p>
      </dsp:txBody>
      <dsp:txXfrm>
        <a:off x="2604814" y="4574001"/>
        <a:ext cx="2176670" cy="130600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9E74CF4-A6D0-4BF2-8545-9979D031F009}">
      <dsp:nvSpPr>
        <dsp:cNvPr id="0" name=""/>
        <dsp:cNvSpPr/>
      </dsp:nvSpPr>
      <dsp:spPr>
        <a:xfrm>
          <a:off x="465" y="63202"/>
          <a:ext cx="2334989" cy="883935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i="1" kern="1200" dirty="0" smtClean="0"/>
            <a:t>As </a:t>
          </a:r>
          <a:r>
            <a:rPr lang="pt-BR" sz="1200" i="1" kern="1200" dirty="0"/>
            <a:t>premissas que fazem a diferença para a formação de um atleta de qualidade no futuro: Premissa Técnica (individual) - Premissa Tática (coletiva)</a:t>
          </a:r>
          <a:endParaRPr lang="en-US" sz="1200" kern="1200" dirty="0"/>
        </a:p>
      </dsp:txBody>
      <dsp:txXfrm>
        <a:off x="465" y="63202"/>
        <a:ext cx="2334989" cy="883935"/>
      </dsp:txXfrm>
    </dsp:sp>
    <dsp:sp modelId="{DABD450A-93A1-451F-B050-AD69FCA80FA8}">
      <dsp:nvSpPr>
        <dsp:cNvPr id="0" name=""/>
        <dsp:cNvSpPr/>
      </dsp:nvSpPr>
      <dsp:spPr>
        <a:xfrm>
          <a:off x="2482777" y="63202"/>
          <a:ext cx="1473225" cy="883935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300" i="1" kern="1200" dirty="0" smtClean="0"/>
            <a:t>1</a:t>
          </a:r>
          <a:r>
            <a:rPr lang="pt-BR" sz="1300" i="1" kern="1200" dirty="0"/>
            <a:t>) Premissa Técnica (individual) – Capacidades Coordenativas</a:t>
          </a:r>
          <a:endParaRPr lang="en-US" sz="1300" kern="1200" dirty="0"/>
        </a:p>
      </dsp:txBody>
      <dsp:txXfrm>
        <a:off x="2482777" y="63202"/>
        <a:ext cx="1473225" cy="883935"/>
      </dsp:txXfrm>
    </dsp:sp>
    <dsp:sp modelId="{8699EFD9-E30B-4AF5-9D0F-D52EFE6F0A1D}">
      <dsp:nvSpPr>
        <dsp:cNvPr id="0" name=""/>
        <dsp:cNvSpPr/>
      </dsp:nvSpPr>
      <dsp:spPr>
        <a:xfrm>
          <a:off x="4103326" y="63202"/>
          <a:ext cx="1473225" cy="883935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100" kern="1200" dirty="0"/>
            <a:t>•</a:t>
          </a:r>
          <a:r>
            <a:rPr lang="pt-BR" sz="1100" b="1" i="1" kern="1200" dirty="0"/>
            <a:t>Capacidade de Combinação e Aparelhamento de Movimentos </a:t>
          </a:r>
          <a:endParaRPr lang="en-US" sz="1100" kern="1200" dirty="0"/>
        </a:p>
      </dsp:txBody>
      <dsp:txXfrm>
        <a:off x="4103326" y="63202"/>
        <a:ext cx="1473225" cy="883935"/>
      </dsp:txXfrm>
    </dsp:sp>
    <dsp:sp modelId="{F2CD9E1E-167E-410B-A1D8-CB0510439645}">
      <dsp:nvSpPr>
        <dsp:cNvPr id="0" name=""/>
        <dsp:cNvSpPr/>
      </dsp:nvSpPr>
      <dsp:spPr>
        <a:xfrm>
          <a:off x="59203" y="1094461"/>
          <a:ext cx="2217514" cy="883935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100" kern="1200" dirty="0"/>
            <a:t>•</a:t>
          </a:r>
          <a:r>
            <a:rPr lang="pt-BR" sz="1100" b="1" i="1" kern="1200" dirty="0"/>
            <a:t>Troca de posição e o movimento do corpo no espaço </a:t>
          </a:r>
          <a:r>
            <a:rPr lang="pt-BR" sz="1100" b="1" i="1" kern="1200" dirty="0" err="1"/>
            <a:t>Ex</a:t>
          </a:r>
          <a:r>
            <a:rPr lang="pt-BR" sz="1100" b="1" i="1" kern="1200" dirty="0"/>
            <a:t>: Conduz direita, esquerda, para frente para trás -  </a:t>
          </a:r>
          <a:r>
            <a:rPr lang="pt-BR" sz="1100" i="1" kern="1200" dirty="0"/>
            <a:t>Guarda de Trânsito</a:t>
          </a:r>
          <a:endParaRPr lang="en-US" sz="1100" kern="1200" dirty="0"/>
        </a:p>
      </dsp:txBody>
      <dsp:txXfrm>
        <a:off x="59203" y="1094461"/>
        <a:ext cx="2217514" cy="883935"/>
      </dsp:txXfrm>
    </dsp:sp>
    <dsp:sp modelId="{24E30A81-EB2A-4C6C-B83D-2DC5F3DA9892}">
      <dsp:nvSpPr>
        <dsp:cNvPr id="0" name=""/>
        <dsp:cNvSpPr/>
      </dsp:nvSpPr>
      <dsp:spPr>
        <a:xfrm>
          <a:off x="2424040" y="1094461"/>
          <a:ext cx="1473225" cy="883935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100" kern="1200" dirty="0"/>
            <a:t>•A presença da coordenação forma os melhores do mundo, e a ausência dela fazem os jogadores parar</a:t>
          </a:r>
          <a:endParaRPr lang="en-US" sz="1100" kern="1200" dirty="0"/>
        </a:p>
      </dsp:txBody>
      <dsp:txXfrm>
        <a:off x="2424040" y="1094461"/>
        <a:ext cx="1473225" cy="883935"/>
      </dsp:txXfrm>
    </dsp:sp>
    <dsp:sp modelId="{6D68BFEE-0667-4C64-BDC3-741FDF464A05}">
      <dsp:nvSpPr>
        <dsp:cNvPr id="0" name=""/>
        <dsp:cNvSpPr/>
      </dsp:nvSpPr>
      <dsp:spPr>
        <a:xfrm>
          <a:off x="4044588" y="1094461"/>
          <a:ext cx="1473225" cy="883935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100" kern="1200" dirty="0"/>
            <a:t>•</a:t>
          </a:r>
          <a:r>
            <a:rPr lang="pt-BR" sz="1100" b="1" i="1" kern="1200" dirty="0"/>
            <a:t>Capacidade de Orientação Espaço Temporal</a:t>
          </a:r>
          <a:endParaRPr lang="en-US" sz="1100" kern="1200" dirty="0"/>
        </a:p>
      </dsp:txBody>
      <dsp:txXfrm>
        <a:off x="4044588" y="1094461"/>
        <a:ext cx="1473225" cy="883935"/>
      </dsp:txXfrm>
    </dsp:sp>
    <dsp:sp modelId="{B0E8E194-BEB7-4955-AE91-3E902BEF7D94}">
      <dsp:nvSpPr>
        <dsp:cNvPr id="0" name=""/>
        <dsp:cNvSpPr/>
      </dsp:nvSpPr>
      <dsp:spPr>
        <a:xfrm>
          <a:off x="119848" y="2125719"/>
          <a:ext cx="1473225" cy="883935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i="1" kern="1200" dirty="0" err="1" smtClean="0"/>
            <a:t>Ex</a:t>
          </a:r>
          <a:r>
            <a:rPr lang="pt-BR" sz="1400" i="1" kern="1200" dirty="0"/>
            <a:t>: Atividade com balões.</a:t>
          </a:r>
          <a:endParaRPr lang="en-US" sz="1400" kern="1200" dirty="0"/>
        </a:p>
      </dsp:txBody>
      <dsp:txXfrm>
        <a:off x="119848" y="2125719"/>
        <a:ext cx="1473225" cy="883935"/>
      </dsp:txXfrm>
    </dsp:sp>
    <dsp:sp modelId="{05329200-B552-491B-A828-9E1FD23D8D45}">
      <dsp:nvSpPr>
        <dsp:cNvPr id="0" name=""/>
        <dsp:cNvSpPr/>
      </dsp:nvSpPr>
      <dsp:spPr>
        <a:xfrm>
          <a:off x="1740397" y="2125719"/>
          <a:ext cx="1473225" cy="883935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100" kern="1200" dirty="0"/>
            <a:t>•</a:t>
          </a:r>
          <a:r>
            <a:rPr lang="pt-BR" sz="1100" b="1" i="1" kern="1200" dirty="0"/>
            <a:t>Capacidade de Equilíbrio</a:t>
          </a:r>
          <a:endParaRPr lang="en-US" sz="1100" kern="1200" dirty="0"/>
        </a:p>
      </dsp:txBody>
      <dsp:txXfrm>
        <a:off x="1740397" y="2125719"/>
        <a:ext cx="1473225" cy="883935"/>
      </dsp:txXfrm>
    </dsp:sp>
    <dsp:sp modelId="{BB7EC768-F0ED-432E-B062-B293BD4B407E}">
      <dsp:nvSpPr>
        <dsp:cNvPr id="0" name=""/>
        <dsp:cNvSpPr/>
      </dsp:nvSpPr>
      <dsp:spPr>
        <a:xfrm>
          <a:off x="3360945" y="2125719"/>
          <a:ext cx="2096223" cy="883935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100" kern="1200" dirty="0"/>
            <a:t>•</a:t>
          </a:r>
          <a:r>
            <a:rPr lang="pt-BR" sz="1100" i="1" kern="1200" dirty="0"/>
            <a:t>Manter o corpo em equilíbrio e recuperá-lo depois de amplos movimentos  Ex. Jogo com a bola na mão.</a:t>
          </a:r>
          <a:endParaRPr lang="en-US" sz="1100" kern="1200" dirty="0"/>
        </a:p>
      </dsp:txBody>
      <dsp:txXfrm>
        <a:off x="3360945" y="2125719"/>
        <a:ext cx="2096223" cy="883935"/>
      </dsp:txXfrm>
    </dsp:sp>
    <dsp:sp modelId="{FA84D4A6-AA2E-4C1C-BBE6-753F8C724091}">
      <dsp:nvSpPr>
        <dsp:cNvPr id="0" name=""/>
        <dsp:cNvSpPr/>
      </dsp:nvSpPr>
      <dsp:spPr>
        <a:xfrm>
          <a:off x="173577" y="3156977"/>
          <a:ext cx="1473225" cy="883935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100" kern="1200" dirty="0"/>
            <a:t>•</a:t>
          </a:r>
          <a:r>
            <a:rPr lang="pt-BR" sz="1100" b="1" i="1" kern="1200" dirty="0"/>
            <a:t>Capacidade de Reação (Velocidade de Reação)</a:t>
          </a:r>
          <a:endParaRPr lang="en-US" sz="1100" kern="1200" dirty="0"/>
        </a:p>
      </dsp:txBody>
      <dsp:txXfrm>
        <a:off x="173577" y="3156977"/>
        <a:ext cx="1473225" cy="883935"/>
      </dsp:txXfrm>
    </dsp:sp>
    <dsp:sp modelId="{D1EE175E-05F0-43AC-B156-2E89B7D10D51}">
      <dsp:nvSpPr>
        <dsp:cNvPr id="0" name=""/>
        <dsp:cNvSpPr/>
      </dsp:nvSpPr>
      <dsp:spPr>
        <a:xfrm>
          <a:off x="1794125" y="3156977"/>
          <a:ext cx="1988766" cy="883935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300" i="1" kern="1200" dirty="0" smtClean="0"/>
            <a:t>Responder </a:t>
          </a:r>
          <a:r>
            <a:rPr lang="pt-BR" sz="1300" i="1" kern="1200" dirty="0"/>
            <a:t>a estímulos executando ações motoras adequadas como resposta a um sinal.</a:t>
          </a:r>
          <a:endParaRPr lang="en-US" sz="1300" kern="1200" dirty="0"/>
        </a:p>
      </dsp:txBody>
      <dsp:txXfrm>
        <a:off x="1794125" y="3156977"/>
        <a:ext cx="1988766" cy="883935"/>
      </dsp:txXfrm>
    </dsp:sp>
    <dsp:sp modelId="{3907EB3A-22C5-4EB0-8EEB-96C479F65CB2}">
      <dsp:nvSpPr>
        <dsp:cNvPr id="0" name=""/>
        <dsp:cNvSpPr/>
      </dsp:nvSpPr>
      <dsp:spPr>
        <a:xfrm>
          <a:off x="3930214" y="3156977"/>
          <a:ext cx="1473225" cy="883935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100" kern="1200" dirty="0"/>
            <a:t>•</a:t>
          </a:r>
          <a:r>
            <a:rPr lang="pt-BR" sz="1100" b="1" i="1" kern="1200" dirty="0"/>
            <a:t>Capacidade de Transformação dos Movimentos</a:t>
          </a:r>
          <a:endParaRPr lang="en-US" sz="1100" kern="1200" dirty="0"/>
        </a:p>
      </dsp:txBody>
      <dsp:txXfrm>
        <a:off x="3930214" y="3156977"/>
        <a:ext cx="1473225" cy="883935"/>
      </dsp:txXfrm>
    </dsp:sp>
    <dsp:sp modelId="{5106591A-D41F-4D97-93F1-4ADED52D9245}">
      <dsp:nvSpPr>
        <dsp:cNvPr id="0" name=""/>
        <dsp:cNvSpPr/>
      </dsp:nvSpPr>
      <dsp:spPr>
        <a:xfrm>
          <a:off x="499285" y="4188235"/>
          <a:ext cx="1473225" cy="883935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100" kern="1200" dirty="0"/>
            <a:t>•</a:t>
          </a:r>
          <a:r>
            <a:rPr lang="pt-BR" sz="1100" i="1" kern="1200" dirty="0"/>
            <a:t>Adaptar programa motor sobre a base de variações repentinas ou inesperadas.</a:t>
          </a:r>
          <a:endParaRPr lang="en-US" sz="1100" kern="1200" dirty="0"/>
        </a:p>
      </dsp:txBody>
      <dsp:txXfrm>
        <a:off x="499285" y="4188235"/>
        <a:ext cx="1473225" cy="883935"/>
      </dsp:txXfrm>
    </dsp:sp>
    <dsp:sp modelId="{52116EB0-07A1-4DD6-87B6-A63F10A99BA4}">
      <dsp:nvSpPr>
        <dsp:cNvPr id="0" name=""/>
        <dsp:cNvSpPr/>
      </dsp:nvSpPr>
      <dsp:spPr>
        <a:xfrm>
          <a:off x="2119833" y="4188235"/>
          <a:ext cx="2957898" cy="883935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300" i="1" kern="1200" dirty="0" err="1" smtClean="0"/>
            <a:t>Ex</a:t>
          </a:r>
          <a:r>
            <a:rPr lang="pt-BR" sz="1300" i="1" kern="1200" dirty="0"/>
            <a:t>: Marca sem roubar a bola, as fintas, as trocas de direções a paradas bruscas e a aceleração da corrida do  adversário.</a:t>
          </a:r>
          <a:endParaRPr lang="en-US" sz="1300" kern="1200" dirty="0"/>
        </a:p>
      </dsp:txBody>
      <dsp:txXfrm>
        <a:off x="2119833" y="4188235"/>
        <a:ext cx="2957898" cy="88393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40013" y="484479"/>
            <a:ext cx="6911974" cy="2954655"/>
          </a:xfrm>
        </p:spPr>
        <p:txBody>
          <a:bodyPr anchor="b">
            <a:normAutofit/>
          </a:bodyPr>
          <a:lstStyle>
            <a:lvl1pPr algn="ctr">
              <a:defRPr sz="5600" cap="all" spc="-1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40013" y="3799133"/>
            <a:ext cx="6911974" cy="1969841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2395C5C9-164C-46B3-A87E-7660D39D3106}" type="datetime2">
              <a:rPr lang="en-US" smtClean="0"/>
              <a:t>Friday, March 24, 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en-US" dirty="0"/>
              <a:t>Sample 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59776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20000" y="2636838"/>
            <a:ext cx="10728325" cy="313213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5B75179A-1E2B-41AB-B400-4F1B4022FAEE}" type="datetime2">
              <a:rPr lang="en-US" smtClean="0"/>
              <a:t>Friday, March 24, 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8326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40486" y="720000"/>
            <a:ext cx="1477328" cy="5048975"/>
          </a:xfrm>
        </p:spPr>
        <p:txBody>
          <a:bodyPr vert="eaVert">
            <a:normAutofit/>
          </a:bodyPr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1838" y="720000"/>
            <a:ext cx="8929614" cy="50489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05681D0F-6595-4F14-8EF3-954CD87C797B}" type="datetime2">
              <a:rPr lang="en-US" smtClean="0"/>
              <a:t>Friday, March 24, 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64516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0000" y="2541600"/>
            <a:ext cx="10728325" cy="32273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4DDCFF8A-AAF8-4A12-8A91-9CA0EAF6CBB9}" type="datetime2">
              <a:rPr lang="en-US" smtClean="0"/>
              <a:t>Friday, March 24, 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en-US" dirty="0"/>
              <a:t>Sample 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3004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000" y="619200"/>
            <a:ext cx="10728326" cy="2879724"/>
          </a:xfrm>
        </p:spPr>
        <p:txBody>
          <a:bodyPr anchor="b">
            <a:normAutofit/>
          </a:bodyPr>
          <a:lstStyle>
            <a:lvl1pPr>
              <a:defRPr sz="5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9910" y="3858924"/>
            <a:ext cx="10728326" cy="1919076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ABCC25C3-021A-4B0B-8F70-0C181FE1CF45}" type="datetime2">
              <a:rPr lang="en-US" smtClean="0"/>
              <a:t>Friday, March 24, 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en-US" dirty="0"/>
              <a:t>Sample 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270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20000" y="2541600"/>
            <a:ext cx="5003800" cy="3234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58400" y="2541600"/>
            <a:ext cx="5003801" cy="32345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0C23D88D-8CEC-4ED9-A53B-5596187D9A16}" type="datetime2">
              <a:rPr lang="en-US" smtClean="0"/>
              <a:t>Friday, March 24, 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24650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000" y="619200"/>
            <a:ext cx="10728325" cy="673005"/>
          </a:xfrm>
        </p:spPr>
        <p:txBody>
          <a:bodyPr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0000" y="1840698"/>
            <a:ext cx="5015638" cy="565796"/>
          </a:xfrm>
        </p:spPr>
        <p:txBody>
          <a:bodyPr wrap="square" anchor="b">
            <a:normAutofit/>
          </a:bodyPr>
          <a:lstStyle>
            <a:lvl1pPr marL="0" indent="0">
              <a:lnSpc>
                <a:spcPct val="120000"/>
              </a:lnSpc>
              <a:buNone/>
              <a:defRPr sz="1600" b="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20000" y="2541600"/>
            <a:ext cx="5003801" cy="3234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8400" y="1840698"/>
            <a:ext cx="5015638" cy="565796"/>
          </a:xfrm>
        </p:spPr>
        <p:txBody>
          <a:bodyPr anchor="b">
            <a:normAutofit/>
          </a:bodyPr>
          <a:lstStyle>
            <a:lvl1pPr marL="0" indent="0">
              <a:lnSpc>
                <a:spcPct val="120000"/>
              </a:lnSpc>
              <a:buNone/>
              <a:defRPr sz="1600" b="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8400" y="2541600"/>
            <a:ext cx="5003800" cy="3234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D2CCD382-DFDA-4722-A27A-59C21AD112F2}" type="datetime2">
              <a:rPr lang="en-US" smtClean="0"/>
              <a:t>Friday, March 24, 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9298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22F2A30D-1C09-413F-AAB1-38F366000715}" type="datetime2">
              <a:rPr lang="en-US" smtClean="0"/>
              <a:t>Friday, March 24, 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86376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6DB82B9C-D65E-4F64-95C3-B10F3B00F0D9}" type="datetime2">
              <a:rPr lang="en-US" smtClean="0"/>
              <a:t>Friday, March 24, 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6431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000" y="619200"/>
            <a:ext cx="3107463" cy="1477328"/>
          </a:xfrm>
        </p:spPr>
        <p:txBody>
          <a:bodyPr anchor="t" anchorCtr="0">
            <a:normAutofit/>
          </a:bodyPr>
          <a:lstStyle>
            <a:lvl1pPr>
              <a:lnSpc>
                <a:spcPct val="100000"/>
              </a:lnSpc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8188" y="584662"/>
            <a:ext cx="6911974" cy="5184313"/>
          </a:xfrm>
        </p:spPr>
        <p:txBody>
          <a:bodyPr/>
          <a:lstStyle>
            <a:lvl1pPr marL="0" indent="0">
              <a:lnSpc>
                <a:spcPct val="100000"/>
              </a:lnSpc>
              <a:buNone/>
              <a:defRPr sz="4800"/>
            </a:lvl1pPr>
            <a:lvl2pPr marL="914400" indent="-457200">
              <a:buFont typeface="Arial" panose="020B0604020202020204" pitchFamily="34" charset="0"/>
              <a:buChar char="•"/>
              <a:defRPr sz="2000"/>
            </a:lvl2pPr>
            <a:lvl3pPr marL="1257300" indent="-342900">
              <a:buFont typeface="Arial" panose="020B0604020202020204" pitchFamily="34" charset="0"/>
              <a:buChar char="•"/>
              <a:defRPr sz="2000"/>
            </a:lvl3pPr>
            <a:lvl4pPr marL="1714500" indent="-342900">
              <a:buFont typeface="Arial" panose="020B0604020202020204" pitchFamily="34" charset="0"/>
              <a:buChar char="•"/>
              <a:defRPr sz="2000"/>
            </a:lvl4pPr>
            <a:lvl5pPr marL="2171700" indent="-342900">
              <a:buFont typeface="Arial" panose="020B0604020202020204" pitchFamily="34" charset="0"/>
              <a:buChar char="•"/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0000" y="2541600"/>
            <a:ext cx="3107463" cy="3231837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B7F5FDCC-6AAC-4A08-B9E0-3793AB5E64C3}" type="datetime2">
              <a:rPr lang="en-US" smtClean="0"/>
              <a:t>Friday, March 24, 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65802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000" y="619200"/>
            <a:ext cx="3095626" cy="1476000"/>
          </a:xfrm>
        </p:spPr>
        <p:txBody>
          <a:bodyPr anchor="t" anchorCtr="0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8188" y="728664"/>
            <a:ext cx="6923812" cy="5040312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0000" y="2541600"/>
            <a:ext cx="3095625" cy="3232800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349FE94D-439C-40F1-900E-BC07940E3988}" type="datetime2">
              <a:rPr lang="en-US" smtClean="0"/>
              <a:t>Friday, March 24, 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61229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09646535-AEF6-4883-A4F9-EEC1F8B4319E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lumMod val="90000"/>
              <a:lumOff val="1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20000" y="619200"/>
            <a:ext cx="10728322" cy="1477328"/>
          </a:xfrm>
          <a:prstGeom prst="rect">
            <a:avLst/>
          </a:prstGeom>
        </p:spPr>
        <p:txBody>
          <a:bodyPr vert="horz" wrap="square" lIns="0" tIns="0" rIns="0" bIns="0" rtlCol="0" anchor="t" anchorCtr="0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0000" y="2541600"/>
            <a:ext cx="10728325" cy="322737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 vert="horz" lIns="0" tIns="180000" rIns="0" bIns="180000" rtlCol="0" anchor="ctr"/>
          <a:lstStyle>
            <a:lvl1pPr algn="l">
              <a:lnSpc>
                <a:spcPct val="120000"/>
              </a:lnSpc>
              <a:defRPr sz="120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8DEA2CF1-0EB2-4673-802D-3371233E4A77}" type="datetime2">
              <a:rPr lang="en-US" smtClean="0"/>
              <a:t>Friday, March 24, 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 vert="horz" lIns="0" tIns="180000" rIns="0" bIns="180000" rtlCol="0" anchor="ctr"/>
          <a:lstStyle>
            <a:lvl1pPr algn="ctr">
              <a:lnSpc>
                <a:spcPct val="120000"/>
              </a:lnSpc>
              <a:defRPr sz="120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algn="l"/>
            <a:r>
              <a:rPr lang="en-US"/>
              <a:t>Sample 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 vert="horz" lIns="0" tIns="180000" rIns="0" bIns="180000" rtlCol="0" anchor="ctr"/>
          <a:lstStyle>
            <a:lvl1pPr algn="r">
              <a:lnSpc>
                <a:spcPct val="120000"/>
              </a:lnSpc>
              <a:defRPr sz="120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1621B6DD-29C1-4FEA-923F-71EA1347694C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123481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05" r:id="rId6"/>
    <p:sldLayoutId id="2147483701" r:id="rId7"/>
    <p:sldLayoutId id="2147483702" r:id="rId8"/>
    <p:sldLayoutId id="2147483703" r:id="rId9"/>
    <p:sldLayoutId id="2147483704" r:id="rId10"/>
    <p:sldLayoutId id="2147483706" r:id="rId11"/>
  </p:sldLayoutIdLst>
  <p:hf sldNum="0" hdr="0" ftr="0" dt="0"/>
  <p:txStyles>
    <p:titleStyle>
      <a:lvl1pPr algn="l" defTabSz="914400" rtl="0" eaLnBrk="1" latinLnBrk="0" hangingPunct="1">
        <a:lnSpc>
          <a:spcPct val="88000"/>
        </a:lnSpc>
        <a:spcBef>
          <a:spcPct val="0"/>
        </a:spcBef>
        <a:buNone/>
        <a:defRPr sz="4400" kern="1200" cap="none" spc="4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4"/>
        </a:buClr>
        <a:buFont typeface="The Hand Extrablack" panose="03070A02030502020204" pitchFamily="66" charset="0"/>
        <a:buChar char="•"/>
        <a:defRPr sz="2000" kern="1200" spc="20" baseline="0">
          <a:solidFill>
            <a:schemeClr val="tx1">
              <a:alpha val="58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4"/>
        </a:buClr>
        <a:buFont typeface="The Hand Extrablack" panose="03070A02030502020204" pitchFamily="66" charset="0"/>
        <a:buChar char="•"/>
        <a:defRPr sz="2000" kern="1200" spc="20" baseline="0">
          <a:solidFill>
            <a:schemeClr val="tx1">
              <a:alpha val="58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4"/>
        </a:buClr>
        <a:buFont typeface="The Hand Extrablack" panose="03070A02030502020204" pitchFamily="66" charset="0"/>
        <a:buChar char="•"/>
        <a:defRPr sz="2000" kern="1200" spc="20" baseline="0">
          <a:solidFill>
            <a:schemeClr val="tx1">
              <a:alpha val="58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4"/>
        </a:buClr>
        <a:buFont typeface="The Hand Extrablack" panose="03070A02030502020204" pitchFamily="66" charset="0"/>
        <a:buChar char="•"/>
        <a:defRPr sz="2000" kern="1200" spc="20" baseline="0">
          <a:solidFill>
            <a:schemeClr val="tx1">
              <a:alpha val="58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4"/>
        </a:buClr>
        <a:buFont typeface="The Hand Extrablack" panose="03070A02030502020204" pitchFamily="66" charset="0"/>
        <a:buChar char="•"/>
        <a:defRPr sz="2000" kern="1200" spc="20" baseline="0">
          <a:solidFill>
            <a:schemeClr val="tx1">
              <a:alpha val="58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1F4D251-B7D8-402D-950A-F9D15396E94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480000" y="195944"/>
            <a:ext cx="5015638" cy="2442754"/>
          </a:xfrm>
        </p:spPr>
        <p:txBody>
          <a:bodyPr>
            <a:normAutofit/>
          </a:bodyPr>
          <a:lstStyle/>
          <a:p>
            <a:r>
              <a:rPr lang="de-DE" sz="2800" b="1" dirty="0">
                <a:ea typeface="+mj-lt"/>
                <a:cs typeface="+mj-lt"/>
              </a:rPr>
              <a:t>FUTSAL: PRINCÍPIOS </a:t>
            </a:r>
            <a:r>
              <a:rPr lang="de-DE" sz="2800" b="1" dirty="0" smtClean="0">
                <a:ea typeface="+mj-lt"/>
                <a:cs typeface="+mj-lt"/>
              </a:rPr>
              <a:t>E CARACTERÍSTICAS DO </a:t>
            </a:r>
            <a:r>
              <a:rPr lang="de-DE" sz="2800" b="1" dirty="0">
                <a:ea typeface="+mj-lt"/>
                <a:cs typeface="+mj-lt"/>
              </a:rPr>
              <a:t>TREINAMENTO TÉCNICO E TÁTICO E SUA APLICABILIDADE NA BASE E ALTO NÍVEL – </a:t>
            </a:r>
            <a:r>
              <a:rPr lang="de-DE" sz="2800" b="1" dirty="0" smtClean="0">
                <a:ea typeface="+mj-lt"/>
                <a:cs typeface="+mj-lt"/>
              </a:rPr>
              <a:t>AMAMBAI</a:t>
            </a:r>
            <a:r>
              <a:rPr lang="de-DE" sz="2800" b="1" dirty="0" smtClean="0">
                <a:ea typeface="+mj-lt"/>
                <a:cs typeface="+mj-lt"/>
              </a:rPr>
              <a:t> </a:t>
            </a:r>
            <a:r>
              <a:rPr lang="de-DE" sz="2800" b="1" dirty="0">
                <a:ea typeface="+mj-lt"/>
                <a:cs typeface="+mj-lt"/>
              </a:rPr>
              <a:t>- MS</a:t>
            </a:r>
            <a:endParaRPr lang="pt-BR" sz="28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480000" y="2834642"/>
            <a:ext cx="5202543" cy="3855411"/>
          </a:xfrm>
        </p:spPr>
        <p:txBody>
          <a:bodyPr vert="horz" lIns="0" tIns="0" rIns="0" bIns="0" rtlCol="0" anchor="t">
            <a:normAutofit fontScale="62500" lnSpcReduction="20000"/>
          </a:bodyPr>
          <a:lstStyle/>
          <a:p>
            <a:r>
              <a:rPr lang="de-DE" b="1" dirty="0" err="1">
                <a:ea typeface="+mn-lt"/>
                <a:cs typeface="+mn-lt"/>
              </a:rPr>
              <a:t>Palestrante</a:t>
            </a:r>
            <a:r>
              <a:rPr lang="de-DE" b="1" dirty="0">
                <a:ea typeface="+mn-lt"/>
                <a:cs typeface="+mn-lt"/>
              </a:rPr>
              <a:t>:</a:t>
            </a:r>
            <a:endParaRPr lang="pt-BR" dirty="0"/>
          </a:p>
          <a:p>
            <a:r>
              <a:rPr lang="de-DE" b="1" dirty="0">
                <a:ea typeface="+mn-lt"/>
                <a:cs typeface="+mn-lt"/>
              </a:rPr>
              <a:t>Prof. </a:t>
            </a:r>
            <a:r>
              <a:rPr lang="de-DE" b="1" dirty="0" err="1">
                <a:ea typeface="+mn-lt"/>
                <a:cs typeface="+mn-lt"/>
              </a:rPr>
              <a:t>Esp</a:t>
            </a:r>
            <a:r>
              <a:rPr lang="de-DE" b="1" dirty="0">
                <a:ea typeface="+mn-lt"/>
                <a:cs typeface="+mn-lt"/>
              </a:rPr>
              <a:t>. Marcio Alves (</a:t>
            </a:r>
            <a:r>
              <a:rPr lang="de-DE" b="1" dirty="0" err="1">
                <a:ea typeface="+mn-lt"/>
                <a:cs typeface="+mn-lt"/>
              </a:rPr>
              <a:t>Marcinho</a:t>
            </a:r>
            <a:r>
              <a:rPr lang="de-DE" b="1" dirty="0">
                <a:ea typeface="+mn-lt"/>
                <a:cs typeface="+mn-lt"/>
              </a:rPr>
              <a:t> </a:t>
            </a:r>
            <a:r>
              <a:rPr lang="de-DE" b="1" dirty="0" err="1">
                <a:ea typeface="+mn-lt"/>
                <a:cs typeface="+mn-lt"/>
              </a:rPr>
              <a:t>Goleiro</a:t>
            </a:r>
            <a:r>
              <a:rPr lang="de-DE" b="1" dirty="0">
                <a:ea typeface="+mn-lt"/>
                <a:cs typeface="+mn-lt"/>
              </a:rPr>
              <a:t>)</a:t>
            </a:r>
            <a:endParaRPr lang="de-DE" dirty="0"/>
          </a:p>
          <a:p>
            <a:r>
              <a:rPr lang="de-DE" b="1" dirty="0" err="1">
                <a:ea typeface="+mn-lt"/>
                <a:cs typeface="+mn-lt"/>
              </a:rPr>
              <a:t>Especialista</a:t>
            </a:r>
            <a:r>
              <a:rPr lang="de-DE" b="1" dirty="0">
                <a:ea typeface="+mn-lt"/>
                <a:cs typeface="+mn-lt"/>
              </a:rPr>
              <a:t> </a:t>
            </a:r>
            <a:r>
              <a:rPr lang="de-DE" b="1" dirty="0" err="1">
                <a:ea typeface="+mn-lt"/>
                <a:cs typeface="+mn-lt"/>
              </a:rPr>
              <a:t>em</a:t>
            </a:r>
            <a:r>
              <a:rPr lang="de-DE" b="1" dirty="0">
                <a:ea typeface="+mn-lt"/>
                <a:cs typeface="+mn-lt"/>
              </a:rPr>
              <a:t> Futsal e </a:t>
            </a:r>
            <a:r>
              <a:rPr lang="de-DE" b="1" dirty="0" err="1">
                <a:ea typeface="+mn-lt"/>
                <a:cs typeface="+mn-lt"/>
              </a:rPr>
              <a:t>Futebol</a:t>
            </a:r>
            <a:endParaRPr lang="de-DE" dirty="0" err="1"/>
          </a:p>
          <a:p>
            <a:r>
              <a:rPr lang="de-DE" b="1" dirty="0" err="1">
                <a:ea typeface="+mn-lt"/>
                <a:cs typeface="+mn-lt"/>
              </a:rPr>
              <a:t>Especialista</a:t>
            </a:r>
            <a:r>
              <a:rPr lang="de-DE" b="1" dirty="0">
                <a:ea typeface="+mn-lt"/>
                <a:cs typeface="+mn-lt"/>
              </a:rPr>
              <a:t> </a:t>
            </a:r>
            <a:r>
              <a:rPr lang="de-DE" b="1" dirty="0" err="1">
                <a:ea typeface="+mn-lt"/>
                <a:cs typeface="+mn-lt"/>
              </a:rPr>
              <a:t>em</a:t>
            </a:r>
            <a:r>
              <a:rPr lang="de-DE" b="1" dirty="0">
                <a:ea typeface="+mn-lt"/>
                <a:cs typeface="+mn-lt"/>
              </a:rPr>
              <a:t> </a:t>
            </a:r>
            <a:r>
              <a:rPr lang="de-DE" b="1" dirty="0" err="1">
                <a:ea typeface="+mn-lt"/>
                <a:cs typeface="+mn-lt"/>
              </a:rPr>
              <a:t>Treinamento</a:t>
            </a:r>
            <a:r>
              <a:rPr lang="de-DE" b="1" dirty="0">
                <a:ea typeface="+mn-lt"/>
                <a:cs typeface="+mn-lt"/>
              </a:rPr>
              <a:t> </a:t>
            </a:r>
            <a:r>
              <a:rPr lang="de-DE" b="1" dirty="0" err="1">
                <a:ea typeface="+mn-lt"/>
                <a:cs typeface="+mn-lt"/>
              </a:rPr>
              <a:t>Esportivo</a:t>
            </a:r>
            <a:endParaRPr lang="de-DE" dirty="0" err="1"/>
          </a:p>
          <a:p>
            <a:r>
              <a:rPr lang="de-DE" b="1" dirty="0" err="1">
                <a:ea typeface="+mn-lt"/>
                <a:cs typeface="+mn-lt"/>
              </a:rPr>
              <a:t>Treinador</a:t>
            </a:r>
            <a:r>
              <a:rPr lang="de-DE" b="1" dirty="0">
                <a:ea typeface="+mn-lt"/>
                <a:cs typeface="+mn-lt"/>
              </a:rPr>
              <a:t> de Futsal e </a:t>
            </a:r>
            <a:r>
              <a:rPr lang="de-DE" b="1" dirty="0" err="1">
                <a:ea typeface="+mn-lt"/>
                <a:cs typeface="+mn-lt"/>
              </a:rPr>
              <a:t>Futebol</a:t>
            </a:r>
            <a:endParaRPr lang="de-DE" dirty="0" err="1"/>
          </a:p>
          <a:p>
            <a:r>
              <a:rPr lang="de-DE" b="1" dirty="0">
                <a:ea typeface="+mn-lt"/>
                <a:cs typeface="+mn-lt"/>
              </a:rPr>
              <a:t>Professor </a:t>
            </a:r>
            <a:r>
              <a:rPr lang="de-DE" b="1" dirty="0" err="1">
                <a:ea typeface="+mn-lt"/>
                <a:cs typeface="+mn-lt"/>
              </a:rPr>
              <a:t>em</a:t>
            </a:r>
            <a:r>
              <a:rPr lang="de-DE" b="1" dirty="0">
                <a:ea typeface="+mn-lt"/>
                <a:cs typeface="+mn-lt"/>
              </a:rPr>
              <a:t> </a:t>
            </a:r>
            <a:r>
              <a:rPr lang="de-DE" b="1" dirty="0" err="1">
                <a:ea typeface="+mn-lt"/>
                <a:cs typeface="+mn-lt"/>
              </a:rPr>
              <a:t>todos</a:t>
            </a:r>
            <a:r>
              <a:rPr lang="de-DE" b="1" dirty="0">
                <a:ea typeface="+mn-lt"/>
                <a:cs typeface="+mn-lt"/>
              </a:rPr>
              <a:t> </a:t>
            </a:r>
            <a:r>
              <a:rPr lang="de-DE" b="1" dirty="0" err="1">
                <a:ea typeface="+mn-lt"/>
                <a:cs typeface="+mn-lt"/>
              </a:rPr>
              <a:t>os</a:t>
            </a:r>
            <a:r>
              <a:rPr lang="de-DE" b="1" dirty="0">
                <a:ea typeface="+mn-lt"/>
                <a:cs typeface="+mn-lt"/>
              </a:rPr>
              <a:t> </a:t>
            </a:r>
            <a:r>
              <a:rPr lang="de-DE" b="1" dirty="0" err="1">
                <a:ea typeface="+mn-lt"/>
                <a:cs typeface="+mn-lt"/>
              </a:rPr>
              <a:t>seguimentos</a:t>
            </a:r>
            <a:r>
              <a:rPr lang="de-DE" b="1" dirty="0">
                <a:ea typeface="+mn-lt"/>
                <a:cs typeface="+mn-lt"/>
              </a:rPr>
              <a:t> de 3 </a:t>
            </a:r>
            <a:r>
              <a:rPr lang="de-DE" b="1" dirty="0" err="1">
                <a:ea typeface="+mn-lt"/>
                <a:cs typeface="+mn-lt"/>
              </a:rPr>
              <a:t>anos</a:t>
            </a:r>
            <a:r>
              <a:rPr lang="de-DE" b="1" dirty="0">
                <a:ea typeface="+mn-lt"/>
                <a:cs typeface="+mn-lt"/>
              </a:rPr>
              <a:t> a fase </a:t>
            </a:r>
            <a:r>
              <a:rPr lang="de-DE" b="1" dirty="0" err="1">
                <a:ea typeface="+mn-lt"/>
                <a:cs typeface="+mn-lt"/>
              </a:rPr>
              <a:t>adulta</a:t>
            </a:r>
            <a:r>
              <a:rPr lang="de-DE" b="1" dirty="0">
                <a:ea typeface="+mn-lt"/>
                <a:cs typeface="+mn-lt"/>
              </a:rPr>
              <a:t>.</a:t>
            </a:r>
            <a:endParaRPr lang="de-DE" dirty="0"/>
          </a:p>
          <a:p>
            <a:r>
              <a:rPr lang="de-DE" b="1" dirty="0" err="1">
                <a:ea typeface="+mn-lt"/>
                <a:cs typeface="+mn-lt"/>
              </a:rPr>
              <a:t>Jogador</a:t>
            </a:r>
            <a:r>
              <a:rPr lang="de-DE" b="1" dirty="0">
                <a:ea typeface="+mn-lt"/>
                <a:cs typeface="+mn-lt"/>
              </a:rPr>
              <a:t> de Futsal</a:t>
            </a:r>
            <a:endParaRPr lang="de-DE" dirty="0"/>
          </a:p>
          <a:p>
            <a:r>
              <a:rPr lang="de-DE" b="1" dirty="0" err="1">
                <a:ea typeface="+mn-lt"/>
                <a:cs typeface="+mn-lt"/>
              </a:rPr>
              <a:t>Coordenador</a:t>
            </a:r>
            <a:r>
              <a:rPr lang="de-DE" b="1" dirty="0">
                <a:ea typeface="+mn-lt"/>
                <a:cs typeface="+mn-lt"/>
              </a:rPr>
              <a:t> de </a:t>
            </a:r>
            <a:r>
              <a:rPr lang="de-DE" b="1" dirty="0" err="1">
                <a:ea typeface="+mn-lt"/>
                <a:cs typeface="+mn-lt"/>
              </a:rPr>
              <a:t>Esportes</a:t>
            </a:r>
            <a:r>
              <a:rPr lang="de-DE" b="1" dirty="0">
                <a:ea typeface="+mn-lt"/>
                <a:cs typeface="+mn-lt"/>
              </a:rPr>
              <a:t> da Rede SESI/MS</a:t>
            </a:r>
            <a:endParaRPr lang="de-DE" dirty="0"/>
          </a:p>
          <a:p>
            <a:r>
              <a:rPr lang="de-DE" b="1" dirty="0" err="1">
                <a:ea typeface="+mn-lt"/>
                <a:cs typeface="+mn-lt"/>
              </a:rPr>
              <a:t>Vice</a:t>
            </a:r>
            <a:r>
              <a:rPr lang="de-DE" b="1" dirty="0">
                <a:ea typeface="+mn-lt"/>
                <a:cs typeface="+mn-lt"/>
              </a:rPr>
              <a:t> Presidente da LIGA MS Futsal</a:t>
            </a:r>
            <a:endParaRPr lang="de-DE" dirty="0"/>
          </a:p>
          <a:p>
            <a:endParaRPr lang="de-DE" dirty="0">
              <a:solidFill>
                <a:srgbClr val="FFFFFF">
                  <a:alpha val="58000"/>
                </a:srgbClr>
              </a:solidFill>
            </a:endParaRPr>
          </a:p>
        </p:txBody>
      </p:sp>
      <p:pic>
        <p:nvPicPr>
          <p:cNvPr id="5" name="Picture 3" descr="Quebra-cabeças em figuras de plástico">
            <a:extLst>
              <a:ext uri="{FF2B5EF4-FFF2-40B4-BE49-F238E27FC236}">
                <a16:creationId xmlns:a16="http://schemas.microsoft.com/office/drawing/2014/main" id="{C3FA69E9-3391-6718-BBEB-BCF4ACC7CDE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3356" r="19514" b="4"/>
          <a:stretch/>
        </p:blipFill>
        <p:spPr>
          <a:xfrm>
            <a:off x="1" y="10"/>
            <a:ext cx="5662934" cy="6857990"/>
          </a:xfrm>
          <a:custGeom>
            <a:avLst/>
            <a:gdLst/>
            <a:ahLst/>
            <a:cxnLst/>
            <a:rect l="l" t="t" r="r" b="b"/>
            <a:pathLst>
              <a:path w="5662934" h="6858000">
                <a:moveTo>
                  <a:pt x="0" y="0"/>
                </a:moveTo>
                <a:lnTo>
                  <a:pt x="5064602" y="0"/>
                </a:lnTo>
                <a:lnTo>
                  <a:pt x="4889880" y="279455"/>
                </a:lnTo>
                <a:cubicBezTo>
                  <a:pt x="4472355" y="1021447"/>
                  <a:pt x="4263593" y="1948936"/>
                  <a:pt x="4263593" y="3061922"/>
                </a:cubicBezTo>
                <a:cubicBezTo>
                  <a:pt x="4263593" y="3516203"/>
                  <a:pt x="4324186" y="3970483"/>
                  <a:pt x="4445372" y="4515619"/>
                </a:cubicBezTo>
                <a:cubicBezTo>
                  <a:pt x="4596855" y="5030470"/>
                  <a:pt x="4748338" y="5515036"/>
                  <a:pt x="4990710" y="5969316"/>
                </a:cubicBezTo>
                <a:cubicBezTo>
                  <a:pt x="5172489" y="6275955"/>
                  <a:pt x="5371310" y="6544265"/>
                  <a:pt x="5583977" y="6777438"/>
                </a:cubicBezTo>
                <a:lnTo>
                  <a:pt x="5662934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11" name="Freeform 10">
            <a:extLst>
              <a:ext uri="{FF2B5EF4-FFF2-40B4-BE49-F238E27FC236}">
                <a16:creationId xmlns:a16="http://schemas.microsoft.com/office/drawing/2014/main" id="{E67870A8-BE17-461C-AD58-035AD7FA02C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7291575">
            <a:off x="3479502" y="491434"/>
            <a:ext cx="2397877" cy="2244442"/>
          </a:xfrm>
          <a:custGeom>
            <a:avLst/>
            <a:gdLst>
              <a:gd name="T0" fmla="*/ 43 w 250"/>
              <a:gd name="T1" fmla="*/ 167 h 234"/>
              <a:gd name="T2" fmla="*/ 70 w 250"/>
              <a:gd name="T3" fmla="*/ 133 h 234"/>
              <a:gd name="T4" fmla="*/ 48 w 250"/>
              <a:gd name="T5" fmla="*/ 134 h 234"/>
              <a:gd name="T6" fmla="*/ 19 w 250"/>
              <a:gd name="T7" fmla="*/ 130 h 234"/>
              <a:gd name="T8" fmla="*/ 6 w 250"/>
              <a:gd name="T9" fmla="*/ 123 h 234"/>
              <a:gd name="T10" fmla="*/ 1 w 250"/>
              <a:gd name="T11" fmla="*/ 103 h 234"/>
              <a:gd name="T12" fmla="*/ 11 w 250"/>
              <a:gd name="T13" fmla="*/ 81 h 234"/>
              <a:gd name="T14" fmla="*/ 23 w 250"/>
              <a:gd name="T15" fmla="*/ 76 h 234"/>
              <a:gd name="T16" fmla="*/ 81 w 250"/>
              <a:gd name="T17" fmla="*/ 78 h 234"/>
              <a:gd name="T18" fmla="*/ 65 w 250"/>
              <a:gd name="T19" fmla="*/ 49 h 234"/>
              <a:gd name="T20" fmla="*/ 57 w 250"/>
              <a:gd name="T21" fmla="*/ 27 h 234"/>
              <a:gd name="T22" fmla="*/ 67 w 250"/>
              <a:gd name="T23" fmla="*/ 12 h 234"/>
              <a:gd name="T24" fmla="*/ 85 w 250"/>
              <a:gd name="T25" fmla="*/ 1 h 234"/>
              <a:gd name="T26" fmla="*/ 101 w 250"/>
              <a:gd name="T27" fmla="*/ 8 h 234"/>
              <a:gd name="T28" fmla="*/ 107 w 250"/>
              <a:gd name="T29" fmla="*/ 15 h 234"/>
              <a:gd name="T30" fmla="*/ 120 w 250"/>
              <a:gd name="T31" fmla="*/ 37 h 234"/>
              <a:gd name="T32" fmla="*/ 131 w 250"/>
              <a:gd name="T33" fmla="*/ 60 h 234"/>
              <a:gd name="T34" fmla="*/ 164 w 250"/>
              <a:gd name="T35" fmla="*/ 25 h 234"/>
              <a:gd name="T36" fmla="*/ 187 w 250"/>
              <a:gd name="T37" fmla="*/ 11 h 234"/>
              <a:gd name="T38" fmla="*/ 205 w 250"/>
              <a:gd name="T39" fmla="*/ 19 h 234"/>
              <a:gd name="T40" fmla="*/ 214 w 250"/>
              <a:gd name="T41" fmla="*/ 34 h 234"/>
              <a:gd name="T42" fmla="*/ 203 w 250"/>
              <a:gd name="T43" fmla="*/ 57 h 234"/>
              <a:gd name="T44" fmla="*/ 166 w 250"/>
              <a:gd name="T45" fmla="*/ 100 h 234"/>
              <a:gd name="T46" fmla="*/ 217 w 250"/>
              <a:gd name="T47" fmla="*/ 98 h 234"/>
              <a:gd name="T48" fmla="*/ 244 w 250"/>
              <a:gd name="T49" fmla="*/ 104 h 234"/>
              <a:gd name="T50" fmla="*/ 249 w 250"/>
              <a:gd name="T51" fmla="*/ 115 h 234"/>
              <a:gd name="T52" fmla="*/ 247 w 250"/>
              <a:gd name="T53" fmla="*/ 129 h 234"/>
              <a:gd name="T54" fmla="*/ 245 w 250"/>
              <a:gd name="T55" fmla="*/ 134 h 234"/>
              <a:gd name="T56" fmla="*/ 241 w 250"/>
              <a:gd name="T57" fmla="*/ 141 h 234"/>
              <a:gd name="T58" fmla="*/ 227 w 250"/>
              <a:gd name="T59" fmla="*/ 147 h 234"/>
              <a:gd name="T60" fmla="*/ 187 w 250"/>
              <a:gd name="T61" fmla="*/ 151 h 234"/>
              <a:gd name="T62" fmla="*/ 160 w 250"/>
              <a:gd name="T63" fmla="*/ 148 h 234"/>
              <a:gd name="T64" fmla="*/ 168 w 250"/>
              <a:gd name="T65" fmla="*/ 168 h 234"/>
              <a:gd name="T66" fmla="*/ 176 w 250"/>
              <a:gd name="T67" fmla="*/ 194 h 234"/>
              <a:gd name="T68" fmla="*/ 176 w 250"/>
              <a:gd name="T69" fmla="*/ 211 h 234"/>
              <a:gd name="T70" fmla="*/ 170 w 250"/>
              <a:gd name="T71" fmla="*/ 221 h 234"/>
              <a:gd name="T72" fmla="*/ 156 w 250"/>
              <a:gd name="T73" fmla="*/ 230 h 234"/>
              <a:gd name="T74" fmla="*/ 130 w 250"/>
              <a:gd name="T75" fmla="*/ 226 h 234"/>
              <a:gd name="T76" fmla="*/ 122 w 250"/>
              <a:gd name="T77" fmla="*/ 213 h 234"/>
              <a:gd name="T78" fmla="*/ 110 w 250"/>
              <a:gd name="T79" fmla="*/ 169 h 234"/>
              <a:gd name="T80" fmla="*/ 92 w 250"/>
              <a:gd name="T81" fmla="*/ 192 h 234"/>
              <a:gd name="T82" fmla="*/ 87 w 250"/>
              <a:gd name="T83" fmla="*/ 197 h 234"/>
              <a:gd name="T84" fmla="*/ 84 w 250"/>
              <a:gd name="T85" fmla="*/ 201 h 234"/>
              <a:gd name="T86" fmla="*/ 65 w 250"/>
              <a:gd name="T87" fmla="*/ 212 h 234"/>
              <a:gd name="T88" fmla="*/ 50 w 250"/>
              <a:gd name="T89" fmla="*/ 204 h 234"/>
              <a:gd name="T90" fmla="*/ 44 w 250"/>
              <a:gd name="T91" fmla="*/ 198 h 234"/>
              <a:gd name="T92" fmla="*/ 38 w 250"/>
              <a:gd name="T93" fmla="*/ 185 h 234"/>
              <a:gd name="T94" fmla="*/ 43 w 250"/>
              <a:gd name="T95" fmla="*/ 167 h 2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250" h="234">
                <a:moveTo>
                  <a:pt x="43" y="167"/>
                </a:moveTo>
                <a:cubicBezTo>
                  <a:pt x="70" y="133"/>
                  <a:pt x="70" y="133"/>
                  <a:pt x="70" y="133"/>
                </a:cubicBezTo>
                <a:cubicBezTo>
                  <a:pt x="60" y="134"/>
                  <a:pt x="61" y="134"/>
                  <a:pt x="48" y="134"/>
                </a:cubicBezTo>
                <a:cubicBezTo>
                  <a:pt x="34" y="133"/>
                  <a:pt x="24" y="132"/>
                  <a:pt x="19" y="130"/>
                </a:cubicBezTo>
                <a:cubicBezTo>
                  <a:pt x="13" y="128"/>
                  <a:pt x="9" y="126"/>
                  <a:pt x="6" y="123"/>
                </a:cubicBezTo>
                <a:cubicBezTo>
                  <a:pt x="1" y="119"/>
                  <a:pt x="0" y="112"/>
                  <a:pt x="1" y="103"/>
                </a:cubicBezTo>
                <a:cubicBezTo>
                  <a:pt x="2" y="93"/>
                  <a:pt x="6" y="86"/>
                  <a:pt x="11" y="81"/>
                </a:cubicBezTo>
                <a:cubicBezTo>
                  <a:pt x="15" y="77"/>
                  <a:pt x="18" y="76"/>
                  <a:pt x="23" y="76"/>
                </a:cubicBezTo>
                <a:cubicBezTo>
                  <a:pt x="81" y="78"/>
                  <a:pt x="81" y="78"/>
                  <a:pt x="81" y="78"/>
                </a:cubicBezTo>
                <a:cubicBezTo>
                  <a:pt x="65" y="49"/>
                  <a:pt x="65" y="49"/>
                  <a:pt x="65" y="49"/>
                </a:cubicBezTo>
                <a:cubicBezTo>
                  <a:pt x="58" y="40"/>
                  <a:pt x="56" y="33"/>
                  <a:pt x="57" y="27"/>
                </a:cubicBezTo>
                <a:cubicBezTo>
                  <a:pt x="58" y="21"/>
                  <a:pt x="62" y="16"/>
                  <a:pt x="67" y="12"/>
                </a:cubicBezTo>
                <a:cubicBezTo>
                  <a:pt x="74" y="6"/>
                  <a:pt x="80" y="2"/>
                  <a:pt x="85" y="1"/>
                </a:cubicBezTo>
                <a:cubicBezTo>
                  <a:pt x="90" y="0"/>
                  <a:pt x="95" y="2"/>
                  <a:pt x="101" y="8"/>
                </a:cubicBezTo>
                <a:cubicBezTo>
                  <a:pt x="104" y="11"/>
                  <a:pt x="106" y="13"/>
                  <a:pt x="107" y="15"/>
                </a:cubicBezTo>
                <a:cubicBezTo>
                  <a:pt x="110" y="19"/>
                  <a:pt x="112" y="20"/>
                  <a:pt x="120" y="37"/>
                </a:cubicBezTo>
                <a:cubicBezTo>
                  <a:pt x="129" y="55"/>
                  <a:pt x="128" y="51"/>
                  <a:pt x="131" y="60"/>
                </a:cubicBezTo>
                <a:cubicBezTo>
                  <a:pt x="164" y="25"/>
                  <a:pt x="164" y="25"/>
                  <a:pt x="164" y="25"/>
                </a:cubicBezTo>
                <a:cubicBezTo>
                  <a:pt x="173" y="16"/>
                  <a:pt x="180" y="11"/>
                  <a:pt x="187" y="11"/>
                </a:cubicBezTo>
                <a:cubicBezTo>
                  <a:pt x="193" y="10"/>
                  <a:pt x="200" y="13"/>
                  <a:pt x="205" y="19"/>
                </a:cubicBezTo>
                <a:cubicBezTo>
                  <a:pt x="210" y="24"/>
                  <a:pt x="213" y="29"/>
                  <a:pt x="214" y="34"/>
                </a:cubicBezTo>
                <a:cubicBezTo>
                  <a:pt x="214" y="39"/>
                  <a:pt x="211" y="47"/>
                  <a:pt x="203" y="57"/>
                </a:cubicBezTo>
                <a:cubicBezTo>
                  <a:pt x="166" y="100"/>
                  <a:pt x="166" y="100"/>
                  <a:pt x="166" y="100"/>
                </a:cubicBezTo>
                <a:cubicBezTo>
                  <a:pt x="217" y="98"/>
                  <a:pt x="217" y="98"/>
                  <a:pt x="217" y="98"/>
                </a:cubicBezTo>
                <a:cubicBezTo>
                  <a:pt x="229" y="96"/>
                  <a:pt x="238" y="98"/>
                  <a:pt x="244" y="104"/>
                </a:cubicBezTo>
                <a:cubicBezTo>
                  <a:pt x="247" y="107"/>
                  <a:pt x="249" y="111"/>
                  <a:pt x="249" y="115"/>
                </a:cubicBezTo>
                <a:cubicBezTo>
                  <a:pt x="250" y="120"/>
                  <a:pt x="249" y="124"/>
                  <a:pt x="247" y="129"/>
                </a:cubicBezTo>
                <a:cubicBezTo>
                  <a:pt x="247" y="130"/>
                  <a:pt x="246" y="132"/>
                  <a:pt x="245" y="134"/>
                </a:cubicBezTo>
                <a:cubicBezTo>
                  <a:pt x="244" y="137"/>
                  <a:pt x="243" y="140"/>
                  <a:pt x="241" y="141"/>
                </a:cubicBezTo>
                <a:cubicBezTo>
                  <a:pt x="239" y="144"/>
                  <a:pt x="234" y="146"/>
                  <a:pt x="227" y="147"/>
                </a:cubicBezTo>
                <a:cubicBezTo>
                  <a:pt x="221" y="149"/>
                  <a:pt x="207" y="150"/>
                  <a:pt x="187" y="151"/>
                </a:cubicBezTo>
                <a:cubicBezTo>
                  <a:pt x="175" y="152"/>
                  <a:pt x="161" y="148"/>
                  <a:pt x="160" y="148"/>
                </a:cubicBezTo>
                <a:cubicBezTo>
                  <a:pt x="161" y="151"/>
                  <a:pt x="165" y="161"/>
                  <a:pt x="168" y="168"/>
                </a:cubicBezTo>
                <a:cubicBezTo>
                  <a:pt x="168" y="171"/>
                  <a:pt x="173" y="181"/>
                  <a:pt x="176" y="194"/>
                </a:cubicBezTo>
                <a:cubicBezTo>
                  <a:pt x="179" y="206"/>
                  <a:pt x="176" y="203"/>
                  <a:pt x="176" y="211"/>
                </a:cubicBezTo>
                <a:cubicBezTo>
                  <a:pt x="176" y="214"/>
                  <a:pt x="174" y="217"/>
                  <a:pt x="170" y="221"/>
                </a:cubicBezTo>
                <a:cubicBezTo>
                  <a:pt x="166" y="226"/>
                  <a:pt x="161" y="228"/>
                  <a:pt x="156" y="230"/>
                </a:cubicBezTo>
                <a:cubicBezTo>
                  <a:pt x="147" y="234"/>
                  <a:pt x="137" y="233"/>
                  <a:pt x="130" y="226"/>
                </a:cubicBezTo>
                <a:cubicBezTo>
                  <a:pt x="127" y="223"/>
                  <a:pt x="125" y="219"/>
                  <a:pt x="122" y="213"/>
                </a:cubicBezTo>
                <a:cubicBezTo>
                  <a:pt x="118" y="188"/>
                  <a:pt x="117" y="189"/>
                  <a:pt x="110" y="169"/>
                </a:cubicBezTo>
                <a:cubicBezTo>
                  <a:pt x="92" y="192"/>
                  <a:pt x="92" y="192"/>
                  <a:pt x="92" y="192"/>
                </a:cubicBezTo>
                <a:cubicBezTo>
                  <a:pt x="90" y="193"/>
                  <a:pt x="88" y="195"/>
                  <a:pt x="87" y="197"/>
                </a:cubicBezTo>
                <a:cubicBezTo>
                  <a:pt x="86" y="198"/>
                  <a:pt x="85" y="200"/>
                  <a:pt x="84" y="201"/>
                </a:cubicBezTo>
                <a:cubicBezTo>
                  <a:pt x="76" y="209"/>
                  <a:pt x="70" y="212"/>
                  <a:pt x="65" y="212"/>
                </a:cubicBezTo>
                <a:cubicBezTo>
                  <a:pt x="60" y="211"/>
                  <a:pt x="55" y="209"/>
                  <a:pt x="50" y="204"/>
                </a:cubicBezTo>
                <a:cubicBezTo>
                  <a:pt x="50" y="203"/>
                  <a:pt x="48" y="202"/>
                  <a:pt x="44" y="198"/>
                </a:cubicBezTo>
                <a:cubicBezTo>
                  <a:pt x="41" y="195"/>
                  <a:pt x="39" y="191"/>
                  <a:pt x="38" y="185"/>
                </a:cubicBezTo>
                <a:cubicBezTo>
                  <a:pt x="37" y="179"/>
                  <a:pt x="39" y="173"/>
                  <a:pt x="43" y="16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597054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0866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76A10F56-4600-4E72-882F-DF9A3D70548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44E7C649-57E0-4A93-B134-67101C0725A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lumMod val="90000"/>
              <a:lumOff val="1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AA35AF4F-B82E-435B-8949-29173A0559E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0"/>
            <a:ext cx="5412222" cy="3734405"/>
          </a:xfrm>
          <a:custGeom>
            <a:avLst/>
            <a:gdLst>
              <a:gd name="connsiteX0" fmla="*/ 1441992 w 5412222"/>
              <a:gd name="connsiteY0" fmla="*/ 2504513 h 3734405"/>
              <a:gd name="connsiteX1" fmla="*/ 1566499 w 5412222"/>
              <a:gd name="connsiteY1" fmla="*/ 2518404 h 3734405"/>
              <a:gd name="connsiteX2" fmla="*/ 1750954 w 5412222"/>
              <a:gd name="connsiteY2" fmla="*/ 2629527 h 3734405"/>
              <a:gd name="connsiteX3" fmla="*/ 1714063 w 5412222"/>
              <a:gd name="connsiteY3" fmla="*/ 3370350 h 3734405"/>
              <a:gd name="connsiteX4" fmla="*/ 1548053 w 5412222"/>
              <a:gd name="connsiteY4" fmla="*/ 3703720 h 3734405"/>
              <a:gd name="connsiteX5" fmla="*/ 1345153 w 5412222"/>
              <a:gd name="connsiteY5" fmla="*/ 3722241 h 3734405"/>
              <a:gd name="connsiteX6" fmla="*/ 1142252 w 5412222"/>
              <a:gd name="connsiteY6" fmla="*/ 3611117 h 3734405"/>
              <a:gd name="connsiteX7" fmla="*/ 1123807 w 5412222"/>
              <a:gd name="connsiteY7" fmla="*/ 3388870 h 3734405"/>
              <a:gd name="connsiteX8" fmla="*/ 1160697 w 5412222"/>
              <a:gd name="connsiteY8" fmla="*/ 3018459 h 3734405"/>
              <a:gd name="connsiteX9" fmla="*/ 1179143 w 5412222"/>
              <a:gd name="connsiteY9" fmla="*/ 2851774 h 3734405"/>
              <a:gd name="connsiteX10" fmla="*/ 1197589 w 5412222"/>
              <a:gd name="connsiteY10" fmla="*/ 2722130 h 3734405"/>
              <a:gd name="connsiteX11" fmla="*/ 1345153 w 5412222"/>
              <a:gd name="connsiteY11" fmla="*/ 2518404 h 3734405"/>
              <a:gd name="connsiteX12" fmla="*/ 1441992 w 5412222"/>
              <a:gd name="connsiteY12" fmla="*/ 2504513 h 3734405"/>
              <a:gd name="connsiteX13" fmla="*/ 2975080 w 5412222"/>
              <a:gd name="connsiteY13" fmla="*/ 2484443 h 3734405"/>
              <a:gd name="connsiteX14" fmla="*/ 3097382 w 5412222"/>
              <a:gd name="connsiteY14" fmla="*/ 2507883 h 3734405"/>
              <a:gd name="connsiteX15" fmla="*/ 3189904 w 5412222"/>
              <a:gd name="connsiteY15" fmla="*/ 2581966 h 3734405"/>
              <a:gd name="connsiteX16" fmla="*/ 3263922 w 5412222"/>
              <a:gd name="connsiteY16" fmla="*/ 2730130 h 3734405"/>
              <a:gd name="connsiteX17" fmla="*/ 3356443 w 5412222"/>
              <a:gd name="connsiteY17" fmla="*/ 3322788 h 3734405"/>
              <a:gd name="connsiteX18" fmla="*/ 3337939 w 5412222"/>
              <a:gd name="connsiteY18" fmla="*/ 3545035 h 3734405"/>
              <a:gd name="connsiteX19" fmla="*/ 3282426 w 5412222"/>
              <a:gd name="connsiteY19" fmla="*/ 3637638 h 3734405"/>
              <a:gd name="connsiteX20" fmla="*/ 3171400 w 5412222"/>
              <a:gd name="connsiteY20" fmla="*/ 3674679 h 3734405"/>
              <a:gd name="connsiteX21" fmla="*/ 3115887 w 5412222"/>
              <a:gd name="connsiteY21" fmla="*/ 3693200 h 3734405"/>
              <a:gd name="connsiteX22" fmla="*/ 2967852 w 5412222"/>
              <a:gd name="connsiteY22" fmla="*/ 3674679 h 3734405"/>
              <a:gd name="connsiteX23" fmla="*/ 2838321 w 5412222"/>
              <a:gd name="connsiteY23" fmla="*/ 3563556 h 3734405"/>
              <a:gd name="connsiteX24" fmla="*/ 2782808 w 5412222"/>
              <a:gd name="connsiteY24" fmla="*/ 3359829 h 3734405"/>
              <a:gd name="connsiteX25" fmla="*/ 2764304 w 5412222"/>
              <a:gd name="connsiteY25" fmla="*/ 3156103 h 3734405"/>
              <a:gd name="connsiteX26" fmla="*/ 2708791 w 5412222"/>
              <a:gd name="connsiteY26" fmla="*/ 2878295 h 3734405"/>
              <a:gd name="connsiteX27" fmla="*/ 2690286 w 5412222"/>
              <a:gd name="connsiteY27" fmla="*/ 2637527 h 3734405"/>
              <a:gd name="connsiteX28" fmla="*/ 2912339 w 5412222"/>
              <a:gd name="connsiteY28" fmla="*/ 2489363 h 3734405"/>
              <a:gd name="connsiteX29" fmla="*/ 2975080 w 5412222"/>
              <a:gd name="connsiteY29" fmla="*/ 2484443 h 3734405"/>
              <a:gd name="connsiteX30" fmla="*/ 4122198 w 5412222"/>
              <a:gd name="connsiteY30" fmla="*/ 1964873 h 3734405"/>
              <a:gd name="connsiteX31" fmla="*/ 4289154 w 5412222"/>
              <a:gd name="connsiteY31" fmla="*/ 2020607 h 3734405"/>
              <a:gd name="connsiteX32" fmla="*/ 4437557 w 5412222"/>
              <a:gd name="connsiteY32" fmla="*/ 2169233 h 3734405"/>
              <a:gd name="connsiteX33" fmla="*/ 4567411 w 5412222"/>
              <a:gd name="connsiteY33" fmla="*/ 2336436 h 3734405"/>
              <a:gd name="connsiteX34" fmla="*/ 4752916 w 5412222"/>
              <a:gd name="connsiteY34" fmla="*/ 2540795 h 3734405"/>
              <a:gd name="connsiteX35" fmla="*/ 4882769 w 5412222"/>
              <a:gd name="connsiteY35" fmla="*/ 2763733 h 3734405"/>
              <a:gd name="connsiteX36" fmla="*/ 4771467 w 5412222"/>
              <a:gd name="connsiteY36" fmla="*/ 2986671 h 3734405"/>
              <a:gd name="connsiteX37" fmla="*/ 4567411 w 5412222"/>
              <a:gd name="connsiteY37" fmla="*/ 3060983 h 3734405"/>
              <a:gd name="connsiteX38" fmla="*/ 4474659 w 5412222"/>
              <a:gd name="connsiteY38" fmla="*/ 3042405 h 3734405"/>
              <a:gd name="connsiteX39" fmla="*/ 4344804 w 5412222"/>
              <a:gd name="connsiteY39" fmla="*/ 2949514 h 3734405"/>
              <a:gd name="connsiteX40" fmla="*/ 3955244 w 5412222"/>
              <a:gd name="connsiteY40" fmla="*/ 2466483 h 3734405"/>
              <a:gd name="connsiteX41" fmla="*/ 3862491 w 5412222"/>
              <a:gd name="connsiteY41" fmla="*/ 2280701 h 3734405"/>
              <a:gd name="connsiteX42" fmla="*/ 3881042 w 5412222"/>
              <a:gd name="connsiteY42" fmla="*/ 2169233 h 3734405"/>
              <a:gd name="connsiteX43" fmla="*/ 3936693 w 5412222"/>
              <a:gd name="connsiteY43" fmla="*/ 2076342 h 3734405"/>
              <a:gd name="connsiteX44" fmla="*/ 3992345 w 5412222"/>
              <a:gd name="connsiteY44" fmla="*/ 2039186 h 3734405"/>
              <a:gd name="connsiteX45" fmla="*/ 4122198 w 5412222"/>
              <a:gd name="connsiteY45" fmla="*/ 1964873 h 3734405"/>
              <a:gd name="connsiteX46" fmla="*/ 146310 w 5412222"/>
              <a:gd name="connsiteY46" fmla="*/ 1953889 h 3734405"/>
              <a:gd name="connsiteX47" fmla="*/ 350366 w 5412222"/>
              <a:gd name="connsiteY47" fmla="*/ 2046733 h 3734405"/>
              <a:gd name="connsiteX48" fmla="*/ 443118 w 5412222"/>
              <a:gd name="connsiteY48" fmla="*/ 2232420 h 3734405"/>
              <a:gd name="connsiteX49" fmla="*/ 368916 w 5412222"/>
              <a:gd name="connsiteY49" fmla="*/ 2455245 h 3734405"/>
              <a:gd name="connsiteX50" fmla="*/ 55877 w 5412222"/>
              <a:gd name="connsiteY50" fmla="*/ 2823429 h 3734405"/>
              <a:gd name="connsiteX51" fmla="*/ 0 w 5412222"/>
              <a:gd name="connsiteY51" fmla="*/ 2890207 h 3734405"/>
              <a:gd name="connsiteX52" fmla="*/ 0 w 5412222"/>
              <a:gd name="connsiteY52" fmla="*/ 2010548 h 3734405"/>
              <a:gd name="connsiteX53" fmla="*/ 48920 w 5412222"/>
              <a:gd name="connsiteY53" fmla="*/ 1981743 h 3734405"/>
              <a:gd name="connsiteX54" fmla="*/ 146310 w 5412222"/>
              <a:gd name="connsiteY54" fmla="*/ 1953889 h 3734405"/>
              <a:gd name="connsiteX55" fmla="*/ 4987001 w 5412222"/>
              <a:gd name="connsiteY55" fmla="*/ 730996 h 3734405"/>
              <a:gd name="connsiteX56" fmla="*/ 5079441 w 5412222"/>
              <a:gd name="connsiteY56" fmla="*/ 730996 h 3734405"/>
              <a:gd name="connsiteX57" fmla="*/ 5338271 w 5412222"/>
              <a:gd name="connsiteY57" fmla="*/ 804801 h 3734405"/>
              <a:gd name="connsiteX58" fmla="*/ 5412222 w 5412222"/>
              <a:gd name="connsiteY58" fmla="*/ 970860 h 3734405"/>
              <a:gd name="connsiteX59" fmla="*/ 5412222 w 5412222"/>
              <a:gd name="connsiteY59" fmla="*/ 1100017 h 3734405"/>
              <a:gd name="connsiteX60" fmla="*/ 5338271 w 5412222"/>
              <a:gd name="connsiteY60" fmla="*/ 1266077 h 3734405"/>
              <a:gd name="connsiteX61" fmla="*/ 5171880 w 5412222"/>
              <a:gd name="connsiteY61" fmla="*/ 1339881 h 3734405"/>
              <a:gd name="connsiteX62" fmla="*/ 4913050 w 5412222"/>
              <a:gd name="connsiteY62" fmla="*/ 1339881 h 3734405"/>
              <a:gd name="connsiteX63" fmla="*/ 4580268 w 5412222"/>
              <a:gd name="connsiteY63" fmla="*/ 1339881 h 3734405"/>
              <a:gd name="connsiteX64" fmla="*/ 4413877 w 5412222"/>
              <a:gd name="connsiteY64" fmla="*/ 1321430 h 3734405"/>
              <a:gd name="connsiteX65" fmla="*/ 4247486 w 5412222"/>
              <a:gd name="connsiteY65" fmla="*/ 1247626 h 3734405"/>
              <a:gd name="connsiteX66" fmla="*/ 4192022 w 5412222"/>
              <a:gd name="connsiteY66" fmla="*/ 1118468 h 3734405"/>
              <a:gd name="connsiteX67" fmla="*/ 4192022 w 5412222"/>
              <a:gd name="connsiteY67" fmla="*/ 1026213 h 3734405"/>
              <a:gd name="connsiteX68" fmla="*/ 4247486 w 5412222"/>
              <a:gd name="connsiteY68" fmla="*/ 860154 h 3734405"/>
              <a:gd name="connsiteX69" fmla="*/ 4395389 w 5412222"/>
              <a:gd name="connsiteY69" fmla="*/ 786350 h 3734405"/>
              <a:gd name="connsiteX70" fmla="*/ 4617243 w 5412222"/>
              <a:gd name="connsiteY70" fmla="*/ 767899 h 3734405"/>
              <a:gd name="connsiteX71" fmla="*/ 4987001 w 5412222"/>
              <a:gd name="connsiteY71" fmla="*/ 730996 h 3734405"/>
              <a:gd name="connsiteX72" fmla="*/ 3807960 w 5412222"/>
              <a:gd name="connsiteY72" fmla="*/ 0 h 3734405"/>
              <a:gd name="connsiteX73" fmla="*/ 4404064 w 5412222"/>
              <a:gd name="connsiteY73" fmla="*/ 0 h 3734405"/>
              <a:gd name="connsiteX74" fmla="*/ 4368291 w 5412222"/>
              <a:gd name="connsiteY74" fmla="*/ 41360 h 3734405"/>
              <a:gd name="connsiteX75" fmla="*/ 4329548 w 5412222"/>
              <a:gd name="connsiteY75" fmla="*/ 87787 h 3734405"/>
              <a:gd name="connsiteX76" fmla="*/ 4107495 w 5412222"/>
              <a:gd name="connsiteY76" fmla="*/ 198776 h 3734405"/>
              <a:gd name="connsiteX77" fmla="*/ 3885443 w 5412222"/>
              <a:gd name="connsiteY77" fmla="*/ 106285 h 3734405"/>
              <a:gd name="connsiteX78" fmla="*/ 3818365 w 5412222"/>
              <a:gd name="connsiteY78" fmla="*/ 23043 h 37344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</a:cxnLst>
            <a:rect l="l" t="t" r="r" b="b"/>
            <a:pathLst>
              <a:path w="5412222" h="3734405">
                <a:moveTo>
                  <a:pt x="1441992" y="2504513"/>
                </a:moveTo>
                <a:cubicBezTo>
                  <a:pt x="1478883" y="2504513"/>
                  <a:pt x="1520385" y="2509143"/>
                  <a:pt x="1566499" y="2518404"/>
                </a:cubicBezTo>
                <a:cubicBezTo>
                  <a:pt x="1658726" y="2536924"/>
                  <a:pt x="1732509" y="2573965"/>
                  <a:pt x="1750954" y="2629527"/>
                </a:cubicBezTo>
                <a:cubicBezTo>
                  <a:pt x="1787845" y="2703609"/>
                  <a:pt x="1714063" y="3296268"/>
                  <a:pt x="1714063" y="3370350"/>
                </a:cubicBezTo>
                <a:cubicBezTo>
                  <a:pt x="1695617" y="3555556"/>
                  <a:pt x="1658726" y="3666679"/>
                  <a:pt x="1548053" y="3703720"/>
                </a:cubicBezTo>
                <a:cubicBezTo>
                  <a:pt x="1492717" y="3740761"/>
                  <a:pt x="1418935" y="3740761"/>
                  <a:pt x="1345153" y="3722241"/>
                </a:cubicBezTo>
                <a:cubicBezTo>
                  <a:pt x="1252925" y="3722241"/>
                  <a:pt x="1179143" y="3685199"/>
                  <a:pt x="1142252" y="3611117"/>
                </a:cubicBezTo>
                <a:cubicBezTo>
                  <a:pt x="1123807" y="3555556"/>
                  <a:pt x="1105361" y="3481473"/>
                  <a:pt x="1123807" y="3388870"/>
                </a:cubicBezTo>
                <a:cubicBezTo>
                  <a:pt x="1123807" y="3388870"/>
                  <a:pt x="1160697" y="3055500"/>
                  <a:pt x="1160697" y="3018459"/>
                </a:cubicBezTo>
                <a:cubicBezTo>
                  <a:pt x="1160697" y="2962897"/>
                  <a:pt x="1179143" y="2870294"/>
                  <a:pt x="1179143" y="2851774"/>
                </a:cubicBezTo>
                <a:cubicBezTo>
                  <a:pt x="1197589" y="2722130"/>
                  <a:pt x="1197589" y="2722130"/>
                  <a:pt x="1197589" y="2722130"/>
                </a:cubicBezTo>
                <a:cubicBezTo>
                  <a:pt x="1234480" y="2611007"/>
                  <a:pt x="1289816" y="2555445"/>
                  <a:pt x="1345153" y="2518404"/>
                </a:cubicBezTo>
                <a:cubicBezTo>
                  <a:pt x="1372821" y="2509143"/>
                  <a:pt x="1405101" y="2504513"/>
                  <a:pt x="1441992" y="2504513"/>
                </a:cubicBezTo>
                <a:close/>
                <a:moveTo>
                  <a:pt x="2975080" y="2484443"/>
                </a:moveTo>
                <a:cubicBezTo>
                  <a:pt x="3031460" y="2487048"/>
                  <a:pt x="3069626" y="2507883"/>
                  <a:pt x="3097382" y="2507883"/>
                </a:cubicBezTo>
                <a:cubicBezTo>
                  <a:pt x="3134391" y="2526404"/>
                  <a:pt x="3152895" y="2544924"/>
                  <a:pt x="3189904" y="2581966"/>
                </a:cubicBezTo>
                <a:cubicBezTo>
                  <a:pt x="3208409" y="2619007"/>
                  <a:pt x="3226913" y="2656048"/>
                  <a:pt x="3263922" y="2730130"/>
                </a:cubicBezTo>
                <a:cubicBezTo>
                  <a:pt x="3282426" y="2804212"/>
                  <a:pt x="3356443" y="3322788"/>
                  <a:pt x="3356443" y="3322788"/>
                </a:cubicBezTo>
                <a:cubicBezTo>
                  <a:pt x="3374948" y="3433912"/>
                  <a:pt x="3356443" y="3507994"/>
                  <a:pt x="3337939" y="3545035"/>
                </a:cubicBezTo>
                <a:cubicBezTo>
                  <a:pt x="3319435" y="3582076"/>
                  <a:pt x="3300930" y="3619117"/>
                  <a:pt x="3282426" y="3637638"/>
                </a:cubicBezTo>
                <a:cubicBezTo>
                  <a:pt x="3245417" y="3656158"/>
                  <a:pt x="3208409" y="3656158"/>
                  <a:pt x="3171400" y="3674679"/>
                </a:cubicBezTo>
                <a:cubicBezTo>
                  <a:pt x="3152895" y="3674679"/>
                  <a:pt x="3134391" y="3693200"/>
                  <a:pt x="3115887" y="3693200"/>
                </a:cubicBezTo>
                <a:cubicBezTo>
                  <a:pt x="3060374" y="3711720"/>
                  <a:pt x="3004860" y="3711720"/>
                  <a:pt x="2967852" y="3674679"/>
                </a:cubicBezTo>
                <a:cubicBezTo>
                  <a:pt x="2912339" y="3656158"/>
                  <a:pt x="2875330" y="3619117"/>
                  <a:pt x="2838321" y="3563556"/>
                </a:cubicBezTo>
                <a:cubicBezTo>
                  <a:pt x="2801312" y="3507994"/>
                  <a:pt x="2782808" y="3433912"/>
                  <a:pt x="2782808" y="3359829"/>
                </a:cubicBezTo>
                <a:cubicBezTo>
                  <a:pt x="2764304" y="3156103"/>
                  <a:pt x="2764304" y="3156103"/>
                  <a:pt x="2764304" y="3156103"/>
                </a:cubicBezTo>
                <a:cubicBezTo>
                  <a:pt x="2708791" y="2878295"/>
                  <a:pt x="2708791" y="2878295"/>
                  <a:pt x="2708791" y="2878295"/>
                </a:cubicBezTo>
                <a:cubicBezTo>
                  <a:pt x="2671782" y="2767171"/>
                  <a:pt x="2671782" y="2693089"/>
                  <a:pt x="2690286" y="2637527"/>
                </a:cubicBezTo>
                <a:cubicBezTo>
                  <a:pt x="2727295" y="2563445"/>
                  <a:pt x="2801312" y="2489363"/>
                  <a:pt x="2912339" y="2489363"/>
                </a:cubicBezTo>
                <a:cubicBezTo>
                  <a:pt x="2935469" y="2484733"/>
                  <a:pt x="2956286" y="2483575"/>
                  <a:pt x="2975080" y="2484443"/>
                </a:cubicBezTo>
                <a:close/>
                <a:moveTo>
                  <a:pt x="4122198" y="1964873"/>
                </a:moveTo>
                <a:cubicBezTo>
                  <a:pt x="4177850" y="1964873"/>
                  <a:pt x="4233502" y="1983451"/>
                  <a:pt x="4289154" y="2020607"/>
                </a:cubicBezTo>
                <a:cubicBezTo>
                  <a:pt x="4344804" y="2039186"/>
                  <a:pt x="4400456" y="2094920"/>
                  <a:pt x="4437557" y="2169233"/>
                </a:cubicBezTo>
                <a:cubicBezTo>
                  <a:pt x="4567411" y="2336436"/>
                  <a:pt x="4567411" y="2336436"/>
                  <a:pt x="4567411" y="2336436"/>
                </a:cubicBezTo>
                <a:cubicBezTo>
                  <a:pt x="4752916" y="2540795"/>
                  <a:pt x="4752916" y="2540795"/>
                  <a:pt x="4752916" y="2540795"/>
                </a:cubicBezTo>
                <a:cubicBezTo>
                  <a:pt x="4827118" y="2633686"/>
                  <a:pt x="4864220" y="2707999"/>
                  <a:pt x="4882769" y="2763733"/>
                </a:cubicBezTo>
                <a:cubicBezTo>
                  <a:pt x="4882769" y="2838046"/>
                  <a:pt x="4864220" y="2930936"/>
                  <a:pt x="4771467" y="2986671"/>
                </a:cubicBezTo>
                <a:cubicBezTo>
                  <a:pt x="4697264" y="3042405"/>
                  <a:pt x="4623063" y="3060983"/>
                  <a:pt x="4567411" y="3060983"/>
                </a:cubicBezTo>
                <a:cubicBezTo>
                  <a:pt x="4548860" y="3060983"/>
                  <a:pt x="4511759" y="3060983"/>
                  <a:pt x="4474659" y="3042405"/>
                </a:cubicBezTo>
                <a:cubicBezTo>
                  <a:pt x="4437557" y="3023827"/>
                  <a:pt x="4400456" y="2986671"/>
                  <a:pt x="4344804" y="2949514"/>
                </a:cubicBezTo>
                <a:cubicBezTo>
                  <a:pt x="4289154" y="2893780"/>
                  <a:pt x="3955244" y="2466483"/>
                  <a:pt x="3955244" y="2466483"/>
                </a:cubicBezTo>
                <a:cubicBezTo>
                  <a:pt x="3899592" y="2392170"/>
                  <a:pt x="3862491" y="2317858"/>
                  <a:pt x="3862491" y="2280701"/>
                </a:cubicBezTo>
                <a:cubicBezTo>
                  <a:pt x="3862491" y="2224967"/>
                  <a:pt x="3862491" y="2187811"/>
                  <a:pt x="3881042" y="2169233"/>
                </a:cubicBezTo>
                <a:cubicBezTo>
                  <a:pt x="3899592" y="2132076"/>
                  <a:pt x="3918143" y="2113498"/>
                  <a:pt x="3936693" y="2076342"/>
                </a:cubicBezTo>
                <a:cubicBezTo>
                  <a:pt x="3973794" y="2057764"/>
                  <a:pt x="3992345" y="2039186"/>
                  <a:pt x="3992345" y="2039186"/>
                </a:cubicBezTo>
                <a:cubicBezTo>
                  <a:pt x="4029446" y="2002029"/>
                  <a:pt x="4085097" y="1983451"/>
                  <a:pt x="4122198" y="1964873"/>
                </a:cubicBezTo>
                <a:close/>
                <a:moveTo>
                  <a:pt x="146310" y="1953889"/>
                </a:moveTo>
                <a:cubicBezTo>
                  <a:pt x="201962" y="1953889"/>
                  <a:pt x="276164" y="1991027"/>
                  <a:pt x="350366" y="2046733"/>
                </a:cubicBezTo>
                <a:cubicBezTo>
                  <a:pt x="424568" y="2102439"/>
                  <a:pt x="443118" y="2176714"/>
                  <a:pt x="443118" y="2232420"/>
                </a:cubicBezTo>
                <a:cubicBezTo>
                  <a:pt x="443118" y="2288126"/>
                  <a:pt x="424568" y="2362401"/>
                  <a:pt x="368916" y="2455245"/>
                </a:cubicBezTo>
                <a:cubicBezTo>
                  <a:pt x="368916" y="2455245"/>
                  <a:pt x="181092" y="2674589"/>
                  <a:pt x="55877" y="2823429"/>
                </a:cubicBezTo>
                <a:lnTo>
                  <a:pt x="0" y="2890207"/>
                </a:lnTo>
                <a:lnTo>
                  <a:pt x="0" y="2010548"/>
                </a:lnTo>
                <a:lnTo>
                  <a:pt x="48920" y="1981743"/>
                </a:lnTo>
                <a:cubicBezTo>
                  <a:pt x="86021" y="1963174"/>
                  <a:pt x="118485" y="1953889"/>
                  <a:pt x="146310" y="1953889"/>
                </a:cubicBezTo>
                <a:close/>
                <a:moveTo>
                  <a:pt x="4987001" y="730996"/>
                </a:moveTo>
                <a:cubicBezTo>
                  <a:pt x="5079441" y="730996"/>
                  <a:pt x="5079441" y="730996"/>
                  <a:pt x="5079441" y="730996"/>
                </a:cubicBezTo>
                <a:cubicBezTo>
                  <a:pt x="5190368" y="749448"/>
                  <a:pt x="5282808" y="786350"/>
                  <a:pt x="5338271" y="804801"/>
                </a:cubicBezTo>
                <a:cubicBezTo>
                  <a:pt x="5393734" y="841703"/>
                  <a:pt x="5412222" y="897056"/>
                  <a:pt x="5412222" y="970860"/>
                </a:cubicBezTo>
                <a:cubicBezTo>
                  <a:pt x="5412222" y="1007762"/>
                  <a:pt x="5412222" y="1044664"/>
                  <a:pt x="5412222" y="1100017"/>
                </a:cubicBezTo>
                <a:cubicBezTo>
                  <a:pt x="5393734" y="1155371"/>
                  <a:pt x="5375246" y="1210724"/>
                  <a:pt x="5338271" y="1266077"/>
                </a:cubicBezTo>
                <a:cubicBezTo>
                  <a:pt x="5301295" y="1302979"/>
                  <a:pt x="5245832" y="1321430"/>
                  <a:pt x="5171880" y="1339881"/>
                </a:cubicBezTo>
                <a:cubicBezTo>
                  <a:pt x="5060954" y="1339881"/>
                  <a:pt x="5171880" y="1358332"/>
                  <a:pt x="4913050" y="1339881"/>
                </a:cubicBezTo>
                <a:cubicBezTo>
                  <a:pt x="4635731" y="1339881"/>
                  <a:pt x="4580268" y="1339881"/>
                  <a:pt x="4580268" y="1339881"/>
                </a:cubicBezTo>
                <a:cubicBezTo>
                  <a:pt x="4413877" y="1321430"/>
                  <a:pt x="4413877" y="1321430"/>
                  <a:pt x="4413877" y="1321430"/>
                </a:cubicBezTo>
                <a:cubicBezTo>
                  <a:pt x="4321437" y="1302979"/>
                  <a:pt x="4265974" y="1284528"/>
                  <a:pt x="4247486" y="1247626"/>
                </a:cubicBezTo>
                <a:cubicBezTo>
                  <a:pt x="4210510" y="1210724"/>
                  <a:pt x="4192022" y="1173821"/>
                  <a:pt x="4192022" y="1118468"/>
                </a:cubicBezTo>
                <a:cubicBezTo>
                  <a:pt x="4192022" y="1118468"/>
                  <a:pt x="4192022" y="1081566"/>
                  <a:pt x="4192022" y="1026213"/>
                </a:cubicBezTo>
                <a:cubicBezTo>
                  <a:pt x="4192022" y="970860"/>
                  <a:pt x="4210510" y="915507"/>
                  <a:pt x="4247486" y="860154"/>
                </a:cubicBezTo>
                <a:cubicBezTo>
                  <a:pt x="4265974" y="823252"/>
                  <a:pt x="4321437" y="786350"/>
                  <a:pt x="4395389" y="786350"/>
                </a:cubicBezTo>
                <a:cubicBezTo>
                  <a:pt x="4487828" y="767899"/>
                  <a:pt x="4561780" y="767899"/>
                  <a:pt x="4617243" y="767899"/>
                </a:cubicBezTo>
                <a:cubicBezTo>
                  <a:pt x="4783634" y="749448"/>
                  <a:pt x="4876074" y="730996"/>
                  <a:pt x="4987001" y="730996"/>
                </a:cubicBezTo>
                <a:close/>
                <a:moveTo>
                  <a:pt x="3807960" y="0"/>
                </a:moveTo>
                <a:lnTo>
                  <a:pt x="4404064" y="0"/>
                </a:lnTo>
                <a:lnTo>
                  <a:pt x="4368291" y="41360"/>
                </a:lnTo>
                <a:cubicBezTo>
                  <a:pt x="4352100" y="60329"/>
                  <a:pt x="4338800" y="76226"/>
                  <a:pt x="4329548" y="87787"/>
                </a:cubicBezTo>
                <a:cubicBezTo>
                  <a:pt x="4255530" y="161780"/>
                  <a:pt x="4181513" y="198776"/>
                  <a:pt x="4107495" y="198776"/>
                </a:cubicBezTo>
                <a:cubicBezTo>
                  <a:pt x="4033478" y="217275"/>
                  <a:pt x="3959460" y="180278"/>
                  <a:pt x="3885443" y="106285"/>
                </a:cubicBezTo>
                <a:cubicBezTo>
                  <a:pt x="3857687" y="78538"/>
                  <a:pt x="3834556" y="50790"/>
                  <a:pt x="3818365" y="23043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US">
              <a:solidFill>
                <a:schemeClr val="accent3"/>
              </a:solidFill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3BE62CD4-2552-980B-9BDE-CA28C0D46D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9006" y="619201"/>
            <a:ext cx="4153987" cy="1477328"/>
          </a:xfrm>
        </p:spPr>
        <p:txBody>
          <a:bodyPr>
            <a:normAutofit fontScale="90000"/>
          </a:bodyPr>
          <a:lstStyle/>
          <a:p>
            <a:r>
              <a:rPr lang="pt-BR" sz="3200" cap="all" dirty="0">
                <a:ea typeface="+mj-lt"/>
                <a:cs typeface="+mj-lt"/>
              </a:rPr>
              <a:t>Orientações práticas e precisas NO FUTSAL</a:t>
            </a:r>
            <a:endParaRPr lang="pt-BR" sz="3200" dirty="0"/>
          </a:p>
        </p:txBody>
      </p:sp>
      <p:graphicFrame>
        <p:nvGraphicFramePr>
          <p:cNvPr id="25" name="Espaço Reservado para Conteúdo 2">
            <a:extLst>
              <a:ext uri="{FF2B5EF4-FFF2-40B4-BE49-F238E27FC236}">
                <a16:creationId xmlns:a16="http://schemas.microsoft.com/office/drawing/2014/main" id="{62D3EEB3-8217-F01D-FB8A-4712B02E1A8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98277881"/>
              </p:ext>
            </p:extLst>
          </p:nvPr>
        </p:nvGraphicFramePr>
        <p:xfrm>
          <a:off x="6444000" y="619223"/>
          <a:ext cx="4991962" cy="58829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72070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8" name="Rectangle 104">
            <a:extLst>
              <a:ext uri="{FF2B5EF4-FFF2-40B4-BE49-F238E27FC236}">
                <a16:creationId xmlns:a16="http://schemas.microsoft.com/office/drawing/2014/main" id="{438E27F7-3F29-47F0-B30F-58505918220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Rectangle 106">
            <a:extLst>
              <a:ext uri="{FF2B5EF4-FFF2-40B4-BE49-F238E27FC236}">
                <a16:creationId xmlns:a16="http://schemas.microsoft.com/office/drawing/2014/main" id="{6B16CD8D-2899-43D9-995B-DD1278D6B5C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lumMod val="90000"/>
              <a:lumOff val="1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30" name="Freeform: Shape 108">
            <a:extLst>
              <a:ext uri="{FF2B5EF4-FFF2-40B4-BE49-F238E27FC236}">
                <a16:creationId xmlns:a16="http://schemas.microsoft.com/office/drawing/2014/main" id="{7F38A32B-CAD5-4D19-8E90-F63EB6902E3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16200000">
            <a:off x="-342615" y="342615"/>
            <a:ext cx="6858000" cy="6172768"/>
          </a:xfrm>
          <a:custGeom>
            <a:avLst/>
            <a:gdLst>
              <a:gd name="connsiteX0" fmla="*/ 6858000 w 6858000"/>
              <a:gd name="connsiteY0" fmla="*/ 0 h 5780582"/>
              <a:gd name="connsiteX1" fmla="*/ 6858000 w 6858000"/>
              <a:gd name="connsiteY1" fmla="*/ 5780582 h 5780582"/>
              <a:gd name="connsiteX2" fmla="*/ 6766523 w 6858000"/>
              <a:gd name="connsiteY2" fmla="*/ 5777266 h 5780582"/>
              <a:gd name="connsiteX3" fmla="*/ 5437222 w 6858000"/>
              <a:gd name="connsiteY3" fmla="*/ 5734742 h 5780582"/>
              <a:gd name="connsiteX4" fmla="*/ 4440498 w 6858000"/>
              <a:gd name="connsiteY4" fmla="*/ 5734742 h 5780582"/>
              <a:gd name="connsiteX5" fmla="*/ 582209 w 6858000"/>
              <a:gd name="connsiteY5" fmla="*/ 4121983 h 5780582"/>
              <a:gd name="connsiteX6" fmla="*/ 73548 w 6858000"/>
              <a:gd name="connsiteY6" fmla="*/ 3184291 h 5780582"/>
              <a:gd name="connsiteX7" fmla="*/ 0 w 6858000"/>
              <a:gd name="connsiteY7" fmla="*/ 2994994 h 5780582"/>
              <a:gd name="connsiteX8" fmla="*/ 0 w 6858000"/>
              <a:gd name="connsiteY8" fmla="*/ 0 h 5780582"/>
              <a:gd name="connsiteX0" fmla="*/ 6858000 w 6858000"/>
              <a:gd name="connsiteY0" fmla="*/ 0 h 5878098"/>
              <a:gd name="connsiteX1" fmla="*/ 6858000 w 6858000"/>
              <a:gd name="connsiteY1" fmla="*/ 5780582 h 5878098"/>
              <a:gd name="connsiteX2" fmla="*/ 6766523 w 6858000"/>
              <a:gd name="connsiteY2" fmla="*/ 5777266 h 5878098"/>
              <a:gd name="connsiteX3" fmla="*/ 5437222 w 6858000"/>
              <a:gd name="connsiteY3" fmla="*/ 5734742 h 5878098"/>
              <a:gd name="connsiteX4" fmla="*/ 4440498 w 6858000"/>
              <a:gd name="connsiteY4" fmla="*/ 5734742 h 5878098"/>
              <a:gd name="connsiteX5" fmla="*/ 582209 w 6858000"/>
              <a:gd name="connsiteY5" fmla="*/ 4121983 h 5878098"/>
              <a:gd name="connsiteX6" fmla="*/ 73548 w 6858000"/>
              <a:gd name="connsiteY6" fmla="*/ 3184291 h 5878098"/>
              <a:gd name="connsiteX7" fmla="*/ 0 w 6858000"/>
              <a:gd name="connsiteY7" fmla="*/ 2994994 h 5878098"/>
              <a:gd name="connsiteX8" fmla="*/ 0 w 6858000"/>
              <a:gd name="connsiteY8" fmla="*/ 0 h 5878098"/>
              <a:gd name="connsiteX9" fmla="*/ 6858000 w 6858000"/>
              <a:gd name="connsiteY9" fmla="*/ 0 h 5878098"/>
              <a:gd name="connsiteX0" fmla="*/ 6858000 w 6858000"/>
              <a:gd name="connsiteY0" fmla="*/ 0 h 5780582"/>
              <a:gd name="connsiteX1" fmla="*/ 6858000 w 6858000"/>
              <a:gd name="connsiteY1" fmla="*/ 5780582 h 5780582"/>
              <a:gd name="connsiteX2" fmla="*/ 6766523 w 6858000"/>
              <a:gd name="connsiteY2" fmla="*/ 5777266 h 5780582"/>
              <a:gd name="connsiteX3" fmla="*/ 5437222 w 6858000"/>
              <a:gd name="connsiteY3" fmla="*/ 5734742 h 5780582"/>
              <a:gd name="connsiteX4" fmla="*/ 3010841 w 6858000"/>
              <a:gd name="connsiteY4" fmla="*/ 5469518 h 5780582"/>
              <a:gd name="connsiteX5" fmla="*/ 582209 w 6858000"/>
              <a:gd name="connsiteY5" fmla="*/ 4121983 h 5780582"/>
              <a:gd name="connsiteX6" fmla="*/ 73548 w 6858000"/>
              <a:gd name="connsiteY6" fmla="*/ 3184291 h 5780582"/>
              <a:gd name="connsiteX7" fmla="*/ 0 w 6858000"/>
              <a:gd name="connsiteY7" fmla="*/ 2994994 h 5780582"/>
              <a:gd name="connsiteX8" fmla="*/ 0 w 6858000"/>
              <a:gd name="connsiteY8" fmla="*/ 0 h 5780582"/>
              <a:gd name="connsiteX9" fmla="*/ 6858000 w 6858000"/>
              <a:gd name="connsiteY9" fmla="*/ 0 h 5780582"/>
              <a:gd name="connsiteX0" fmla="*/ 6858000 w 6858000"/>
              <a:gd name="connsiteY0" fmla="*/ 0 h 5780582"/>
              <a:gd name="connsiteX1" fmla="*/ 6858000 w 6858000"/>
              <a:gd name="connsiteY1" fmla="*/ 5780582 h 5780582"/>
              <a:gd name="connsiteX2" fmla="*/ 6766523 w 6858000"/>
              <a:gd name="connsiteY2" fmla="*/ 5777266 h 5780582"/>
              <a:gd name="connsiteX3" fmla="*/ 5437222 w 6858000"/>
              <a:gd name="connsiteY3" fmla="*/ 5734742 h 5780582"/>
              <a:gd name="connsiteX4" fmla="*/ 3010841 w 6858000"/>
              <a:gd name="connsiteY4" fmla="*/ 5469518 h 5780582"/>
              <a:gd name="connsiteX5" fmla="*/ 582209 w 6858000"/>
              <a:gd name="connsiteY5" fmla="*/ 4121983 h 5780582"/>
              <a:gd name="connsiteX6" fmla="*/ 73548 w 6858000"/>
              <a:gd name="connsiteY6" fmla="*/ 3184291 h 5780582"/>
              <a:gd name="connsiteX7" fmla="*/ 0 w 6858000"/>
              <a:gd name="connsiteY7" fmla="*/ 2994994 h 5780582"/>
              <a:gd name="connsiteX8" fmla="*/ 0 w 6858000"/>
              <a:gd name="connsiteY8" fmla="*/ 0 h 5780582"/>
              <a:gd name="connsiteX9" fmla="*/ 6858000 w 6858000"/>
              <a:gd name="connsiteY9" fmla="*/ 0 h 5780582"/>
              <a:gd name="connsiteX0" fmla="*/ 6858000 w 6858000"/>
              <a:gd name="connsiteY0" fmla="*/ 0 h 5780582"/>
              <a:gd name="connsiteX1" fmla="*/ 6858000 w 6858000"/>
              <a:gd name="connsiteY1" fmla="*/ 5780582 h 5780582"/>
              <a:gd name="connsiteX2" fmla="*/ 6766523 w 6858000"/>
              <a:gd name="connsiteY2" fmla="*/ 5777266 h 5780582"/>
              <a:gd name="connsiteX3" fmla="*/ 5437222 w 6858000"/>
              <a:gd name="connsiteY3" fmla="*/ 5734742 h 5780582"/>
              <a:gd name="connsiteX4" fmla="*/ 3010841 w 6858000"/>
              <a:gd name="connsiteY4" fmla="*/ 5469518 h 5780582"/>
              <a:gd name="connsiteX5" fmla="*/ 582209 w 6858000"/>
              <a:gd name="connsiteY5" fmla="*/ 4121983 h 5780582"/>
              <a:gd name="connsiteX6" fmla="*/ 73548 w 6858000"/>
              <a:gd name="connsiteY6" fmla="*/ 3184291 h 5780582"/>
              <a:gd name="connsiteX7" fmla="*/ 0 w 6858000"/>
              <a:gd name="connsiteY7" fmla="*/ 2994994 h 5780582"/>
              <a:gd name="connsiteX8" fmla="*/ 0 w 6858000"/>
              <a:gd name="connsiteY8" fmla="*/ 0 h 5780582"/>
              <a:gd name="connsiteX9" fmla="*/ 6858000 w 6858000"/>
              <a:gd name="connsiteY9" fmla="*/ 0 h 5780582"/>
              <a:gd name="connsiteX0" fmla="*/ 6858000 w 6858000"/>
              <a:gd name="connsiteY0" fmla="*/ 0 h 5780582"/>
              <a:gd name="connsiteX1" fmla="*/ 6858000 w 6858000"/>
              <a:gd name="connsiteY1" fmla="*/ 5780582 h 5780582"/>
              <a:gd name="connsiteX2" fmla="*/ 6766523 w 6858000"/>
              <a:gd name="connsiteY2" fmla="*/ 5777266 h 5780582"/>
              <a:gd name="connsiteX3" fmla="*/ 5437222 w 6858000"/>
              <a:gd name="connsiteY3" fmla="*/ 5734742 h 5780582"/>
              <a:gd name="connsiteX4" fmla="*/ 3010841 w 6858000"/>
              <a:gd name="connsiteY4" fmla="*/ 5469518 h 5780582"/>
              <a:gd name="connsiteX5" fmla="*/ 582209 w 6858000"/>
              <a:gd name="connsiteY5" fmla="*/ 4121983 h 5780582"/>
              <a:gd name="connsiteX6" fmla="*/ 0 w 6858000"/>
              <a:gd name="connsiteY6" fmla="*/ 2994994 h 5780582"/>
              <a:gd name="connsiteX7" fmla="*/ 0 w 6858000"/>
              <a:gd name="connsiteY7" fmla="*/ 0 h 5780582"/>
              <a:gd name="connsiteX8" fmla="*/ 6858000 w 6858000"/>
              <a:gd name="connsiteY8" fmla="*/ 0 h 5780582"/>
              <a:gd name="connsiteX0" fmla="*/ 6858000 w 6858000"/>
              <a:gd name="connsiteY0" fmla="*/ 0 h 5780582"/>
              <a:gd name="connsiteX1" fmla="*/ 6858000 w 6858000"/>
              <a:gd name="connsiteY1" fmla="*/ 5780582 h 5780582"/>
              <a:gd name="connsiteX2" fmla="*/ 6766523 w 6858000"/>
              <a:gd name="connsiteY2" fmla="*/ 5777266 h 5780582"/>
              <a:gd name="connsiteX3" fmla="*/ 5437222 w 6858000"/>
              <a:gd name="connsiteY3" fmla="*/ 5734742 h 5780582"/>
              <a:gd name="connsiteX4" fmla="*/ 3010841 w 6858000"/>
              <a:gd name="connsiteY4" fmla="*/ 5469518 h 5780582"/>
              <a:gd name="connsiteX5" fmla="*/ 582209 w 6858000"/>
              <a:gd name="connsiteY5" fmla="*/ 4121983 h 5780582"/>
              <a:gd name="connsiteX6" fmla="*/ 0 w 6858000"/>
              <a:gd name="connsiteY6" fmla="*/ 2994994 h 5780582"/>
              <a:gd name="connsiteX7" fmla="*/ 0 w 6858000"/>
              <a:gd name="connsiteY7" fmla="*/ 0 h 5780582"/>
              <a:gd name="connsiteX8" fmla="*/ 6858000 w 6858000"/>
              <a:gd name="connsiteY8" fmla="*/ 0 h 5780582"/>
              <a:gd name="connsiteX0" fmla="*/ 6858000 w 6858000"/>
              <a:gd name="connsiteY0" fmla="*/ 0 h 5780582"/>
              <a:gd name="connsiteX1" fmla="*/ 6858000 w 6858000"/>
              <a:gd name="connsiteY1" fmla="*/ 5780582 h 5780582"/>
              <a:gd name="connsiteX2" fmla="*/ 6766523 w 6858000"/>
              <a:gd name="connsiteY2" fmla="*/ 5777266 h 5780582"/>
              <a:gd name="connsiteX3" fmla="*/ 5437222 w 6858000"/>
              <a:gd name="connsiteY3" fmla="*/ 5734742 h 5780582"/>
              <a:gd name="connsiteX4" fmla="*/ 3010841 w 6858000"/>
              <a:gd name="connsiteY4" fmla="*/ 5469518 h 5780582"/>
              <a:gd name="connsiteX5" fmla="*/ 959581 w 6858000"/>
              <a:gd name="connsiteY5" fmla="*/ 4373609 h 5780582"/>
              <a:gd name="connsiteX6" fmla="*/ 0 w 6858000"/>
              <a:gd name="connsiteY6" fmla="*/ 2994994 h 5780582"/>
              <a:gd name="connsiteX7" fmla="*/ 0 w 6858000"/>
              <a:gd name="connsiteY7" fmla="*/ 0 h 5780582"/>
              <a:gd name="connsiteX8" fmla="*/ 6858000 w 6858000"/>
              <a:gd name="connsiteY8" fmla="*/ 0 h 5780582"/>
              <a:gd name="connsiteX0" fmla="*/ 6858000 w 6858000"/>
              <a:gd name="connsiteY0" fmla="*/ 0 h 5780582"/>
              <a:gd name="connsiteX1" fmla="*/ 6858000 w 6858000"/>
              <a:gd name="connsiteY1" fmla="*/ 5780582 h 5780582"/>
              <a:gd name="connsiteX2" fmla="*/ 6766523 w 6858000"/>
              <a:gd name="connsiteY2" fmla="*/ 5777266 h 5780582"/>
              <a:gd name="connsiteX3" fmla="*/ 3010841 w 6858000"/>
              <a:gd name="connsiteY3" fmla="*/ 5469518 h 5780582"/>
              <a:gd name="connsiteX4" fmla="*/ 959581 w 6858000"/>
              <a:gd name="connsiteY4" fmla="*/ 4373609 h 5780582"/>
              <a:gd name="connsiteX5" fmla="*/ 0 w 6858000"/>
              <a:gd name="connsiteY5" fmla="*/ 2994994 h 5780582"/>
              <a:gd name="connsiteX6" fmla="*/ 0 w 6858000"/>
              <a:gd name="connsiteY6" fmla="*/ 0 h 5780582"/>
              <a:gd name="connsiteX7" fmla="*/ 6858000 w 6858000"/>
              <a:gd name="connsiteY7" fmla="*/ 0 h 5780582"/>
              <a:gd name="connsiteX0" fmla="*/ 6858000 w 6858000"/>
              <a:gd name="connsiteY0" fmla="*/ 0 h 5780582"/>
              <a:gd name="connsiteX1" fmla="*/ 6858000 w 6858000"/>
              <a:gd name="connsiteY1" fmla="*/ 5780582 h 5780582"/>
              <a:gd name="connsiteX2" fmla="*/ 3010841 w 6858000"/>
              <a:gd name="connsiteY2" fmla="*/ 5469518 h 5780582"/>
              <a:gd name="connsiteX3" fmla="*/ 959581 w 6858000"/>
              <a:gd name="connsiteY3" fmla="*/ 4373609 h 5780582"/>
              <a:gd name="connsiteX4" fmla="*/ 0 w 6858000"/>
              <a:gd name="connsiteY4" fmla="*/ 2994994 h 5780582"/>
              <a:gd name="connsiteX5" fmla="*/ 0 w 6858000"/>
              <a:gd name="connsiteY5" fmla="*/ 0 h 5780582"/>
              <a:gd name="connsiteX6" fmla="*/ 6858000 w 6858000"/>
              <a:gd name="connsiteY6" fmla="*/ 0 h 5780582"/>
              <a:gd name="connsiteX0" fmla="*/ 6858000 w 6858000"/>
              <a:gd name="connsiteY0" fmla="*/ 0 h 5780582"/>
              <a:gd name="connsiteX1" fmla="*/ 6858000 w 6858000"/>
              <a:gd name="connsiteY1" fmla="*/ 5780582 h 5780582"/>
              <a:gd name="connsiteX2" fmla="*/ 3010841 w 6858000"/>
              <a:gd name="connsiteY2" fmla="*/ 5469518 h 5780582"/>
              <a:gd name="connsiteX3" fmla="*/ 959581 w 6858000"/>
              <a:gd name="connsiteY3" fmla="*/ 4373609 h 5780582"/>
              <a:gd name="connsiteX4" fmla="*/ 0 w 6858000"/>
              <a:gd name="connsiteY4" fmla="*/ 2994994 h 5780582"/>
              <a:gd name="connsiteX5" fmla="*/ 0 w 6858000"/>
              <a:gd name="connsiteY5" fmla="*/ 0 h 5780582"/>
              <a:gd name="connsiteX6" fmla="*/ 6858000 w 6858000"/>
              <a:gd name="connsiteY6" fmla="*/ 0 h 5780582"/>
              <a:gd name="connsiteX0" fmla="*/ 6858000 w 6858000"/>
              <a:gd name="connsiteY0" fmla="*/ 0 h 5780582"/>
              <a:gd name="connsiteX1" fmla="*/ 6858000 w 6858000"/>
              <a:gd name="connsiteY1" fmla="*/ 5780582 h 5780582"/>
              <a:gd name="connsiteX2" fmla="*/ 3010841 w 6858000"/>
              <a:gd name="connsiteY2" fmla="*/ 5469518 h 5780582"/>
              <a:gd name="connsiteX3" fmla="*/ 959581 w 6858000"/>
              <a:gd name="connsiteY3" fmla="*/ 4373609 h 5780582"/>
              <a:gd name="connsiteX4" fmla="*/ 0 w 6858000"/>
              <a:gd name="connsiteY4" fmla="*/ 2994994 h 5780582"/>
              <a:gd name="connsiteX5" fmla="*/ 0 w 6858000"/>
              <a:gd name="connsiteY5" fmla="*/ 0 h 5780582"/>
              <a:gd name="connsiteX6" fmla="*/ 6858000 w 6858000"/>
              <a:gd name="connsiteY6" fmla="*/ 0 h 5780582"/>
              <a:gd name="connsiteX0" fmla="*/ 6858000 w 6858000"/>
              <a:gd name="connsiteY0" fmla="*/ 0 h 5780582"/>
              <a:gd name="connsiteX1" fmla="*/ 6858000 w 6858000"/>
              <a:gd name="connsiteY1" fmla="*/ 5780582 h 5780582"/>
              <a:gd name="connsiteX2" fmla="*/ 3264841 w 6858000"/>
              <a:gd name="connsiteY2" fmla="*/ 5442316 h 5780582"/>
              <a:gd name="connsiteX3" fmla="*/ 959581 w 6858000"/>
              <a:gd name="connsiteY3" fmla="*/ 4373609 h 5780582"/>
              <a:gd name="connsiteX4" fmla="*/ 0 w 6858000"/>
              <a:gd name="connsiteY4" fmla="*/ 2994994 h 5780582"/>
              <a:gd name="connsiteX5" fmla="*/ 0 w 6858000"/>
              <a:gd name="connsiteY5" fmla="*/ 0 h 5780582"/>
              <a:gd name="connsiteX6" fmla="*/ 6858000 w 6858000"/>
              <a:gd name="connsiteY6" fmla="*/ 0 h 5780582"/>
              <a:gd name="connsiteX0" fmla="*/ 6858000 w 6858000"/>
              <a:gd name="connsiteY0" fmla="*/ 0 h 5784516"/>
              <a:gd name="connsiteX1" fmla="*/ 6858000 w 6858000"/>
              <a:gd name="connsiteY1" fmla="*/ 5780582 h 5784516"/>
              <a:gd name="connsiteX2" fmla="*/ 3264841 w 6858000"/>
              <a:gd name="connsiteY2" fmla="*/ 5442316 h 5784516"/>
              <a:gd name="connsiteX3" fmla="*/ 959581 w 6858000"/>
              <a:gd name="connsiteY3" fmla="*/ 4373609 h 5784516"/>
              <a:gd name="connsiteX4" fmla="*/ 0 w 6858000"/>
              <a:gd name="connsiteY4" fmla="*/ 2994994 h 5784516"/>
              <a:gd name="connsiteX5" fmla="*/ 0 w 6858000"/>
              <a:gd name="connsiteY5" fmla="*/ 0 h 5784516"/>
              <a:gd name="connsiteX6" fmla="*/ 6858000 w 6858000"/>
              <a:gd name="connsiteY6" fmla="*/ 0 h 57845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858000" h="5784516">
                <a:moveTo>
                  <a:pt x="6858000" y="0"/>
                </a:moveTo>
                <a:lnTo>
                  <a:pt x="6858000" y="5780582"/>
                </a:lnTo>
                <a:cubicBezTo>
                  <a:pt x="4704756" y="5812908"/>
                  <a:pt x="4198884" y="5641214"/>
                  <a:pt x="3264841" y="5442316"/>
                </a:cubicBezTo>
                <a:cubicBezTo>
                  <a:pt x="2330798" y="5243418"/>
                  <a:pt x="1503721" y="4781496"/>
                  <a:pt x="959581" y="4373609"/>
                </a:cubicBezTo>
                <a:cubicBezTo>
                  <a:pt x="415441" y="3965722"/>
                  <a:pt x="198635" y="3573180"/>
                  <a:pt x="0" y="2994994"/>
                </a:cubicBezTo>
                <a:lnTo>
                  <a:pt x="0" y="0"/>
                </a:lnTo>
                <a:lnTo>
                  <a:pt x="6858000" y="0"/>
                </a:lnTo>
                <a:close/>
              </a:path>
            </a:pathLst>
          </a:custGeom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1C402EB7-565A-5DD5-7214-9380FF4B0C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619200"/>
            <a:ext cx="5003800" cy="1666799"/>
          </a:xfrm>
        </p:spPr>
        <p:txBody>
          <a:bodyPr>
            <a:normAutofit/>
          </a:bodyPr>
          <a:lstStyle/>
          <a:p>
            <a:endParaRPr lang="pt-BR" sz="3200" dirty="0"/>
          </a:p>
          <a:p>
            <a:pPr algn="ctr"/>
            <a:r>
              <a:rPr lang="pt-BR" sz="3200" cap="all" dirty="0">
                <a:ea typeface="+mj-lt"/>
                <a:cs typeface="+mj-lt"/>
              </a:rPr>
              <a:t>Características do atleta de </a:t>
            </a:r>
            <a:r>
              <a:rPr lang="pt-BR" sz="3200" cap="all" dirty="0" smtClean="0">
                <a:ea typeface="+mj-lt"/>
                <a:cs typeface="+mj-lt"/>
              </a:rPr>
              <a:t>futsal</a:t>
            </a:r>
            <a:br>
              <a:rPr lang="pt-BR" sz="3200" cap="all" dirty="0" smtClean="0">
                <a:ea typeface="+mj-lt"/>
                <a:cs typeface="+mj-lt"/>
              </a:rPr>
            </a:br>
            <a:r>
              <a:rPr lang="pt-BR" sz="2400" cap="all" dirty="0" smtClean="0">
                <a:ea typeface="+mj-lt"/>
                <a:cs typeface="+mj-lt"/>
              </a:rPr>
              <a:t>(PREMISSA TÉCNICA)</a:t>
            </a:r>
            <a:endParaRPr lang="pt-BR" sz="2400" dirty="0"/>
          </a:p>
        </p:txBody>
      </p:sp>
      <p:graphicFrame>
        <p:nvGraphicFramePr>
          <p:cNvPr id="100" name="Espaço Reservado para Conteúdo 2">
            <a:extLst>
              <a:ext uri="{FF2B5EF4-FFF2-40B4-BE49-F238E27FC236}">
                <a16:creationId xmlns:a16="http://schemas.microsoft.com/office/drawing/2014/main" id="{EF2BD50D-59EB-F141-D909-28DD2A39077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42751198"/>
              </p:ext>
            </p:extLst>
          </p:nvPr>
        </p:nvGraphicFramePr>
        <p:xfrm>
          <a:off x="6479999" y="633600"/>
          <a:ext cx="5577018" cy="51353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01964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16">
            <a:extLst>
              <a:ext uri="{FF2B5EF4-FFF2-40B4-BE49-F238E27FC236}">
                <a16:creationId xmlns:a16="http://schemas.microsoft.com/office/drawing/2014/main" id="{76A10F56-4600-4E72-882F-DF9A3D70548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18">
            <a:extLst>
              <a:ext uri="{FF2B5EF4-FFF2-40B4-BE49-F238E27FC236}">
                <a16:creationId xmlns:a16="http://schemas.microsoft.com/office/drawing/2014/main" id="{44E7C649-57E0-4A93-B134-67101C0725A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lumMod val="90000"/>
              <a:lumOff val="1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: Shape 20">
            <a:extLst>
              <a:ext uri="{FF2B5EF4-FFF2-40B4-BE49-F238E27FC236}">
                <a16:creationId xmlns:a16="http://schemas.microsoft.com/office/drawing/2014/main" id="{AA35AF4F-B82E-435B-8949-29173A0559E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0"/>
            <a:ext cx="5412222" cy="3734405"/>
          </a:xfrm>
          <a:custGeom>
            <a:avLst/>
            <a:gdLst>
              <a:gd name="connsiteX0" fmla="*/ 1441992 w 5412222"/>
              <a:gd name="connsiteY0" fmla="*/ 2504513 h 3734405"/>
              <a:gd name="connsiteX1" fmla="*/ 1566499 w 5412222"/>
              <a:gd name="connsiteY1" fmla="*/ 2518404 h 3734405"/>
              <a:gd name="connsiteX2" fmla="*/ 1750954 w 5412222"/>
              <a:gd name="connsiteY2" fmla="*/ 2629527 h 3734405"/>
              <a:gd name="connsiteX3" fmla="*/ 1714063 w 5412222"/>
              <a:gd name="connsiteY3" fmla="*/ 3370350 h 3734405"/>
              <a:gd name="connsiteX4" fmla="*/ 1548053 w 5412222"/>
              <a:gd name="connsiteY4" fmla="*/ 3703720 h 3734405"/>
              <a:gd name="connsiteX5" fmla="*/ 1345153 w 5412222"/>
              <a:gd name="connsiteY5" fmla="*/ 3722241 h 3734405"/>
              <a:gd name="connsiteX6" fmla="*/ 1142252 w 5412222"/>
              <a:gd name="connsiteY6" fmla="*/ 3611117 h 3734405"/>
              <a:gd name="connsiteX7" fmla="*/ 1123807 w 5412222"/>
              <a:gd name="connsiteY7" fmla="*/ 3388870 h 3734405"/>
              <a:gd name="connsiteX8" fmla="*/ 1160697 w 5412222"/>
              <a:gd name="connsiteY8" fmla="*/ 3018459 h 3734405"/>
              <a:gd name="connsiteX9" fmla="*/ 1179143 w 5412222"/>
              <a:gd name="connsiteY9" fmla="*/ 2851774 h 3734405"/>
              <a:gd name="connsiteX10" fmla="*/ 1197589 w 5412222"/>
              <a:gd name="connsiteY10" fmla="*/ 2722130 h 3734405"/>
              <a:gd name="connsiteX11" fmla="*/ 1345153 w 5412222"/>
              <a:gd name="connsiteY11" fmla="*/ 2518404 h 3734405"/>
              <a:gd name="connsiteX12" fmla="*/ 1441992 w 5412222"/>
              <a:gd name="connsiteY12" fmla="*/ 2504513 h 3734405"/>
              <a:gd name="connsiteX13" fmla="*/ 2975080 w 5412222"/>
              <a:gd name="connsiteY13" fmla="*/ 2484443 h 3734405"/>
              <a:gd name="connsiteX14" fmla="*/ 3097382 w 5412222"/>
              <a:gd name="connsiteY14" fmla="*/ 2507883 h 3734405"/>
              <a:gd name="connsiteX15" fmla="*/ 3189904 w 5412222"/>
              <a:gd name="connsiteY15" fmla="*/ 2581966 h 3734405"/>
              <a:gd name="connsiteX16" fmla="*/ 3263922 w 5412222"/>
              <a:gd name="connsiteY16" fmla="*/ 2730130 h 3734405"/>
              <a:gd name="connsiteX17" fmla="*/ 3356443 w 5412222"/>
              <a:gd name="connsiteY17" fmla="*/ 3322788 h 3734405"/>
              <a:gd name="connsiteX18" fmla="*/ 3337939 w 5412222"/>
              <a:gd name="connsiteY18" fmla="*/ 3545035 h 3734405"/>
              <a:gd name="connsiteX19" fmla="*/ 3282426 w 5412222"/>
              <a:gd name="connsiteY19" fmla="*/ 3637638 h 3734405"/>
              <a:gd name="connsiteX20" fmla="*/ 3171400 w 5412222"/>
              <a:gd name="connsiteY20" fmla="*/ 3674679 h 3734405"/>
              <a:gd name="connsiteX21" fmla="*/ 3115887 w 5412222"/>
              <a:gd name="connsiteY21" fmla="*/ 3693200 h 3734405"/>
              <a:gd name="connsiteX22" fmla="*/ 2967852 w 5412222"/>
              <a:gd name="connsiteY22" fmla="*/ 3674679 h 3734405"/>
              <a:gd name="connsiteX23" fmla="*/ 2838321 w 5412222"/>
              <a:gd name="connsiteY23" fmla="*/ 3563556 h 3734405"/>
              <a:gd name="connsiteX24" fmla="*/ 2782808 w 5412222"/>
              <a:gd name="connsiteY24" fmla="*/ 3359829 h 3734405"/>
              <a:gd name="connsiteX25" fmla="*/ 2764304 w 5412222"/>
              <a:gd name="connsiteY25" fmla="*/ 3156103 h 3734405"/>
              <a:gd name="connsiteX26" fmla="*/ 2708791 w 5412222"/>
              <a:gd name="connsiteY26" fmla="*/ 2878295 h 3734405"/>
              <a:gd name="connsiteX27" fmla="*/ 2690286 w 5412222"/>
              <a:gd name="connsiteY27" fmla="*/ 2637527 h 3734405"/>
              <a:gd name="connsiteX28" fmla="*/ 2912339 w 5412222"/>
              <a:gd name="connsiteY28" fmla="*/ 2489363 h 3734405"/>
              <a:gd name="connsiteX29" fmla="*/ 2975080 w 5412222"/>
              <a:gd name="connsiteY29" fmla="*/ 2484443 h 3734405"/>
              <a:gd name="connsiteX30" fmla="*/ 4122198 w 5412222"/>
              <a:gd name="connsiteY30" fmla="*/ 1964873 h 3734405"/>
              <a:gd name="connsiteX31" fmla="*/ 4289154 w 5412222"/>
              <a:gd name="connsiteY31" fmla="*/ 2020607 h 3734405"/>
              <a:gd name="connsiteX32" fmla="*/ 4437557 w 5412222"/>
              <a:gd name="connsiteY32" fmla="*/ 2169233 h 3734405"/>
              <a:gd name="connsiteX33" fmla="*/ 4567411 w 5412222"/>
              <a:gd name="connsiteY33" fmla="*/ 2336436 h 3734405"/>
              <a:gd name="connsiteX34" fmla="*/ 4752916 w 5412222"/>
              <a:gd name="connsiteY34" fmla="*/ 2540795 h 3734405"/>
              <a:gd name="connsiteX35" fmla="*/ 4882769 w 5412222"/>
              <a:gd name="connsiteY35" fmla="*/ 2763733 h 3734405"/>
              <a:gd name="connsiteX36" fmla="*/ 4771467 w 5412222"/>
              <a:gd name="connsiteY36" fmla="*/ 2986671 h 3734405"/>
              <a:gd name="connsiteX37" fmla="*/ 4567411 w 5412222"/>
              <a:gd name="connsiteY37" fmla="*/ 3060983 h 3734405"/>
              <a:gd name="connsiteX38" fmla="*/ 4474659 w 5412222"/>
              <a:gd name="connsiteY38" fmla="*/ 3042405 h 3734405"/>
              <a:gd name="connsiteX39" fmla="*/ 4344804 w 5412222"/>
              <a:gd name="connsiteY39" fmla="*/ 2949514 h 3734405"/>
              <a:gd name="connsiteX40" fmla="*/ 3955244 w 5412222"/>
              <a:gd name="connsiteY40" fmla="*/ 2466483 h 3734405"/>
              <a:gd name="connsiteX41" fmla="*/ 3862491 w 5412222"/>
              <a:gd name="connsiteY41" fmla="*/ 2280701 h 3734405"/>
              <a:gd name="connsiteX42" fmla="*/ 3881042 w 5412222"/>
              <a:gd name="connsiteY42" fmla="*/ 2169233 h 3734405"/>
              <a:gd name="connsiteX43" fmla="*/ 3936693 w 5412222"/>
              <a:gd name="connsiteY43" fmla="*/ 2076342 h 3734405"/>
              <a:gd name="connsiteX44" fmla="*/ 3992345 w 5412222"/>
              <a:gd name="connsiteY44" fmla="*/ 2039186 h 3734405"/>
              <a:gd name="connsiteX45" fmla="*/ 4122198 w 5412222"/>
              <a:gd name="connsiteY45" fmla="*/ 1964873 h 3734405"/>
              <a:gd name="connsiteX46" fmla="*/ 146310 w 5412222"/>
              <a:gd name="connsiteY46" fmla="*/ 1953889 h 3734405"/>
              <a:gd name="connsiteX47" fmla="*/ 350366 w 5412222"/>
              <a:gd name="connsiteY47" fmla="*/ 2046733 h 3734405"/>
              <a:gd name="connsiteX48" fmla="*/ 443118 w 5412222"/>
              <a:gd name="connsiteY48" fmla="*/ 2232420 h 3734405"/>
              <a:gd name="connsiteX49" fmla="*/ 368916 w 5412222"/>
              <a:gd name="connsiteY49" fmla="*/ 2455245 h 3734405"/>
              <a:gd name="connsiteX50" fmla="*/ 55877 w 5412222"/>
              <a:gd name="connsiteY50" fmla="*/ 2823429 h 3734405"/>
              <a:gd name="connsiteX51" fmla="*/ 0 w 5412222"/>
              <a:gd name="connsiteY51" fmla="*/ 2890207 h 3734405"/>
              <a:gd name="connsiteX52" fmla="*/ 0 w 5412222"/>
              <a:gd name="connsiteY52" fmla="*/ 2010548 h 3734405"/>
              <a:gd name="connsiteX53" fmla="*/ 48920 w 5412222"/>
              <a:gd name="connsiteY53" fmla="*/ 1981743 h 3734405"/>
              <a:gd name="connsiteX54" fmla="*/ 146310 w 5412222"/>
              <a:gd name="connsiteY54" fmla="*/ 1953889 h 3734405"/>
              <a:gd name="connsiteX55" fmla="*/ 4987001 w 5412222"/>
              <a:gd name="connsiteY55" fmla="*/ 730996 h 3734405"/>
              <a:gd name="connsiteX56" fmla="*/ 5079441 w 5412222"/>
              <a:gd name="connsiteY56" fmla="*/ 730996 h 3734405"/>
              <a:gd name="connsiteX57" fmla="*/ 5338271 w 5412222"/>
              <a:gd name="connsiteY57" fmla="*/ 804801 h 3734405"/>
              <a:gd name="connsiteX58" fmla="*/ 5412222 w 5412222"/>
              <a:gd name="connsiteY58" fmla="*/ 970860 h 3734405"/>
              <a:gd name="connsiteX59" fmla="*/ 5412222 w 5412222"/>
              <a:gd name="connsiteY59" fmla="*/ 1100017 h 3734405"/>
              <a:gd name="connsiteX60" fmla="*/ 5338271 w 5412222"/>
              <a:gd name="connsiteY60" fmla="*/ 1266077 h 3734405"/>
              <a:gd name="connsiteX61" fmla="*/ 5171880 w 5412222"/>
              <a:gd name="connsiteY61" fmla="*/ 1339881 h 3734405"/>
              <a:gd name="connsiteX62" fmla="*/ 4913050 w 5412222"/>
              <a:gd name="connsiteY62" fmla="*/ 1339881 h 3734405"/>
              <a:gd name="connsiteX63" fmla="*/ 4580268 w 5412222"/>
              <a:gd name="connsiteY63" fmla="*/ 1339881 h 3734405"/>
              <a:gd name="connsiteX64" fmla="*/ 4413877 w 5412222"/>
              <a:gd name="connsiteY64" fmla="*/ 1321430 h 3734405"/>
              <a:gd name="connsiteX65" fmla="*/ 4247486 w 5412222"/>
              <a:gd name="connsiteY65" fmla="*/ 1247626 h 3734405"/>
              <a:gd name="connsiteX66" fmla="*/ 4192022 w 5412222"/>
              <a:gd name="connsiteY66" fmla="*/ 1118468 h 3734405"/>
              <a:gd name="connsiteX67" fmla="*/ 4192022 w 5412222"/>
              <a:gd name="connsiteY67" fmla="*/ 1026213 h 3734405"/>
              <a:gd name="connsiteX68" fmla="*/ 4247486 w 5412222"/>
              <a:gd name="connsiteY68" fmla="*/ 860154 h 3734405"/>
              <a:gd name="connsiteX69" fmla="*/ 4395389 w 5412222"/>
              <a:gd name="connsiteY69" fmla="*/ 786350 h 3734405"/>
              <a:gd name="connsiteX70" fmla="*/ 4617243 w 5412222"/>
              <a:gd name="connsiteY70" fmla="*/ 767899 h 3734405"/>
              <a:gd name="connsiteX71" fmla="*/ 4987001 w 5412222"/>
              <a:gd name="connsiteY71" fmla="*/ 730996 h 3734405"/>
              <a:gd name="connsiteX72" fmla="*/ 3807960 w 5412222"/>
              <a:gd name="connsiteY72" fmla="*/ 0 h 3734405"/>
              <a:gd name="connsiteX73" fmla="*/ 4404064 w 5412222"/>
              <a:gd name="connsiteY73" fmla="*/ 0 h 3734405"/>
              <a:gd name="connsiteX74" fmla="*/ 4368291 w 5412222"/>
              <a:gd name="connsiteY74" fmla="*/ 41360 h 3734405"/>
              <a:gd name="connsiteX75" fmla="*/ 4329548 w 5412222"/>
              <a:gd name="connsiteY75" fmla="*/ 87787 h 3734405"/>
              <a:gd name="connsiteX76" fmla="*/ 4107495 w 5412222"/>
              <a:gd name="connsiteY76" fmla="*/ 198776 h 3734405"/>
              <a:gd name="connsiteX77" fmla="*/ 3885443 w 5412222"/>
              <a:gd name="connsiteY77" fmla="*/ 106285 h 3734405"/>
              <a:gd name="connsiteX78" fmla="*/ 3818365 w 5412222"/>
              <a:gd name="connsiteY78" fmla="*/ 23043 h 37344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</a:cxnLst>
            <a:rect l="l" t="t" r="r" b="b"/>
            <a:pathLst>
              <a:path w="5412222" h="3734405">
                <a:moveTo>
                  <a:pt x="1441992" y="2504513"/>
                </a:moveTo>
                <a:cubicBezTo>
                  <a:pt x="1478883" y="2504513"/>
                  <a:pt x="1520385" y="2509143"/>
                  <a:pt x="1566499" y="2518404"/>
                </a:cubicBezTo>
                <a:cubicBezTo>
                  <a:pt x="1658726" y="2536924"/>
                  <a:pt x="1732509" y="2573965"/>
                  <a:pt x="1750954" y="2629527"/>
                </a:cubicBezTo>
                <a:cubicBezTo>
                  <a:pt x="1787845" y="2703609"/>
                  <a:pt x="1714063" y="3296268"/>
                  <a:pt x="1714063" y="3370350"/>
                </a:cubicBezTo>
                <a:cubicBezTo>
                  <a:pt x="1695617" y="3555556"/>
                  <a:pt x="1658726" y="3666679"/>
                  <a:pt x="1548053" y="3703720"/>
                </a:cubicBezTo>
                <a:cubicBezTo>
                  <a:pt x="1492717" y="3740761"/>
                  <a:pt x="1418935" y="3740761"/>
                  <a:pt x="1345153" y="3722241"/>
                </a:cubicBezTo>
                <a:cubicBezTo>
                  <a:pt x="1252925" y="3722241"/>
                  <a:pt x="1179143" y="3685199"/>
                  <a:pt x="1142252" y="3611117"/>
                </a:cubicBezTo>
                <a:cubicBezTo>
                  <a:pt x="1123807" y="3555556"/>
                  <a:pt x="1105361" y="3481473"/>
                  <a:pt x="1123807" y="3388870"/>
                </a:cubicBezTo>
                <a:cubicBezTo>
                  <a:pt x="1123807" y="3388870"/>
                  <a:pt x="1160697" y="3055500"/>
                  <a:pt x="1160697" y="3018459"/>
                </a:cubicBezTo>
                <a:cubicBezTo>
                  <a:pt x="1160697" y="2962897"/>
                  <a:pt x="1179143" y="2870294"/>
                  <a:pt x="1179143" y="2851774"/>
                </a:cubicBezTo>
                <a:cubicBezTo>
                  <a:pt x="1197589" y="2722130"/>
                  <a:pt x="1197589" y="2722130"/>
                  <a:pt x="1197589" y="2722130"/>
                </a:cubicBezTo>
                <a:cubicBezTo>
                  <a:pt x="1234480" y="2611007"/>
                  <a:pt x="1289816" y="2555445"/>
                  <a:pt x="1345153" y="2518404"/>
                </a:cubicBezTo>
                <a:cubicBezTo>
                  <a:pt x="1372821" y="2509143"/>
                  <a:pt x="1405101" y="2504513"/>
                  <a:pt x="1441992" y="2504513"/>
                </a:cubicBezTo>
                <a:close/>
                <a:moveTo>
                  <a:pt x="2975080" y="2484443"/>
                </a:moveTo>
                <a:cubicBezTo>
                  <a:pt x="3031460" y="2487048"/>
                  <a:pt x="3069626" y="2507883"/>
                  <a:pt x="3097382" y="2507883"/>
                </a:cubicBezTo>
                <a:cubicBezTo>
                  <a:pt x="3134391" y="2526404"/>
                  <a:pt x="3152895" y="2544924"/>
                  <a:pt x="3189904" y="2581966"/>
                </a:cubicBezTo>
                <a:cubicBezTo>
                  <a:pt x="3208409" y="2619007"/>
                  <a:pt x="3226913" y="2656048"/>
                  <a:pt x="3263922" y="2730130"/>
                </a:cubicBezTo>
                <a:cubicBezTo>
                  <a:pt x="3282426" y="2804212"/>
                  <a:pt x="3356443" y="3322788"/>
                  <a:pt x="3356443" y="3322788"/>
                </a:cubicBezTo>
                <a:cubicBezTo>
                  <a:pt x="3374948" y="3433912"/>
                  <a:pt x="3356443" y="3507994"/>
                  <a:pt x="3337939" y="3545035"/>
                </a:cubicBezTo>
                <a:cubicBezTo>
                  <a:pt x="3319435" y="3582076"/>
                  <a:pt x="3300930" y="3619117"/>
                  <a:pt x="3282426" y="3637638"/>
                </a:cubicBezTo>
                <a:cubicBezTo>
                  <a:pt x="3245417" y="3656158"/>
                  <a:pt x="3208409" y="3656158"/>
                  <a:pt x="3171400" y="3674679"/>
                </a:cubicBezTo>
                <a:cubicBezTo>
                  <a:pt x="3152895" y="3674679"/>
                  <a:pt x="3134391" y="3693200"/>
                  <a:pt x="3115887" y="3693200"/>
                </a:cubicBezTo>
                <a:cubicBezTo>
                  <a:pt x="3060374" y="3711720"/>
                  <a:pt x="3004860" y="3711720"/>
                  <a:pt x="2967852" y="3674679"/>
                </a:cubicBezTo>
                <a:cubicBezTo>
                  <a:pt x="2912339" y="3656158"/>
                  <a:pt x="2875330" y="3619117"/>
                  <a:pt x="2838321" y="3563556"/>
                </a:cubicBezTo>
                <a:cubicBezTo>
                  <a:pt x="2801312" y="3507994"/>
                  <a:pt x="2782808" y="3433912"/>
                  <a:pt x="2782808" y="3359829"/>
                </a:cubicBezTo>
                <a:cubicBezTo>
                  <a:pt x="2764304" y="3156103"/>
                  <a:pt x="2764304" y="3156103"/>
                  <a:pt x="2764304" y="3156103"/>
                </a:cubicBezTo>
                <a:cubicBezTo>
                  <a:pt x="2708791" y="2878295"/>
                  <a:pt x="2708791" y="2878295"/>
                  <a:pt x="2708791" y="2878295"/>
                </a:cubicBezTo>
                <a:cubicBezTo>
                  <a:pt x="2671782" y="2767171"/>
                  <a:pt x="2671782" y="2693089"/>
                  <a:pt x="2690286" y="2637527"/>
                </a:cubicBezTo>
                <a:cubicBezTo>
                  <a:pt x="2727295" y="2563445"/>
                  <a:pt x="2801312" y="2489363"/>
                  <a:pt x="2912339" y="2489363"/>
                </a:cubicBezTo>
                <a:cubicBezTo>
                  <a:pt x="2935469" y="2484733"/>
                  <a:pt x="2956286" y="2483575"/>
                  <a:pt x="2975080" y="2484443"/>
                </a:cubicBezTo>
                <a:close/>
                <a:moveTo>
                  <a:pt x="4122198" y="1964873"/>
                </a:moveTo>
                <a:cubicBezTo>
                  <a:pt x="4177850" y="1964873"/>
                  <a:pt x="4233502" y="1983451"/>
                  <a:pt x="4289154" y="2020607"/>
                </a:cubicBezTo>
                <a:cubicBezTo>
                  <a:pt x="4344804" y="2039186"/>
                  <a:pt x="4400456" y="2094920"/>
                  <a:pt x="4437557" y="2169233"/>
                </a:cubicBezTo>
                <a:cubicBezTo>
                  <a:pt x="4567411" y="2336436"/>
                  <a:pt x="4567411" y="2336436"/>
                  <a:pt x="4567411" y="2336436"/>
                </a:cubicBezTo>
                <a:cubicBezTo>
                  <a:pt x="4752916" y="2540795"/>
                  <a:pt x="4752916" y="2540795"/>
                  <a:pt x="4752916" y="2540795"/>
                </a:cubicBezTo>
                <a:cubicBezTo>
                  <a:pt x="4827118" y="2633686"/>
                  <a:pt x="4864220" y="2707999"/>
                  <a:pt x="4882769" y="2763733"/>
                </a:cubicBezTo>
                <a:cubicBezTo>
                  <a:pt x="4882769" y="2838046"/>
                  <a:pt x="4864220" y="2930936"/>
                  <a:pt x="4771467" y="2986671"/>
                </a:cubicBezTo>
                <a:cubicBezTo>
                  <a:pt x="4697264" y="3042405"/>
                  <a:pt x="4623063" y="3060983"/>
                  <a:pt x="4567411" y="3060983"/>
                </a:cubicBezTo>
                <a:cubicBezTo>
                  <a:pt x="4548860" y="3060983"/>
                  <a:pt x="4511759" y="3060983"/>
                  <a:pt x="4474659" y="3042405"/>
                </a:cubicBezTo>
                <a:cubicBezTo>
                  <a:pt x="4437557" y="3023827"/>
                  <a:pt x="4400456" y="2986671"/>
                  <a:pt x="4344804" y="2949514"/>
                </a:cubicBezTo>
                <a:cubicBezTo>
                  <a:pt x="4289154" y="2893780"/>
                  <a:pt x="3955244" y="2466483"/>
                  <a:pt x="3955244" y="2466483"/>
                </a:cubicBezTo>
                <a:cubicBezTo>
                  <a:pt x="3899592" y="2392170"/>
                  <a:pt x="3862491" y="2317858"/>
                  <a:pt x="3862491" y="2280701"/>
                </a:cubicBezTo>
                <a:cubicBezTo>
                  <a:pt x="3862491" y="2224967"/>
                  <a:pt x="3862491" y="2187811"/>
                  <a:pt x="3881042" y="2169233"/>
                </a:cubicBezTo>
                <a:cubicBezTo>
                  <a:pt x="3899592" y="2132076"/>
                  <a:pt x="3918143" y="2113498"/>
                  <a:pt x="3936693" y="2076342"/>
                </a:cubicBezTo>
                <a:cubicBezTo>
                  <a:pt x="3973794" y="2057764"/>
                  <a:pt x="3992345" y="2039186"/>
                  <a:pt x="3992345" y="2039186"/>
                </a:cubicBezTo>
                <a:cubicBezTo>
                  <a:pt x="4029446" y="2002029"/>
                  <a:pt x="4085097" y="1983451"/>
                  <a:pt x="4122198" y="1964873"/>
                </a:cubicBezTo>
                <a:close/>
                <a:moveTo>
                  <a:pt x="146310" y="1953889"/>
                </a:moveTo>
                <a:cubicBezTo>
                  <a:pt x="201962" y="1953889"/>
                  <a:pt x="276164" y="1991027"/>
                  <a:pt x="350366" y="2046733"/>
                </a:cubicBezTo>
                <a:cubicBezTo>
                  <a:pt x="424568" y="2102439"/>
                  <a:pt x="443118" y="2176714"/>
                  <a:pt x="443118" y="2232420"/>
                </a:cubicBezTo>
                <a:cubicBezTo>
                  <a:pt x="443118" y="2288126"/>
                  <a:pt x="424568" y="2362401"/>
                  <a:pt x="368916" y="2455245"/>
                </a:cubicBezTo>
                <a:cubicBezTo>
                  <a:pt x="368916" y="2455245"/>
                  <a:pt x="181092" y="2674589"/>
                  <a:pt x="55877" y="2823429"/>
                </a:cubicBezTo>
                <a:lnTo>
                  <a:pt x="0" y="2890207"/>
                </a:lnTo>
                <a:lnTo>
                  <a:pt x="0" y="2010548"/>
                </a:lnTo>
                <a:lnTo>
                  <a:pt x="48920" y="1981743"/>
                </a:lnTo>
                <a:cubicBezTo>
                  <a:pt x="86021" y="1963174"/>
                  <a:pt x="118485" y="1953889"/>
                  <a:pt x="146310" y="1953889"/>
                </a:cubicBezTo>
                <a:close/>
                <a:moveTo>
                  <a:pt x="4987001" y="730996"/>
                </a:moveTo>
                <a:cubicBezTo>
                  <a:pt x="5079441" y="730996"/>
                  <a:pt x="5079441" y="730996"/>
                  <a:pt x="5079441" y="730996"/>
                </a:cubicBezTo>
                <a:cubicBezTo>
                  <a:pt x="5190368" y="749448"/>
                  <a:pt x="5282808" y="786350"/>
                  <a:pt x="5338271" y="804801"/>
                </a:cubicBezTo>
                <a:cubicBezTo>
                  <a:pt x="5393734" y="841703"/>
                  <a:pt x="5412222" y="897056"/>
                  <a:pt x="5412222" y="970860"/>
                </a:cubicBezTo>
                <a:cubicBezTo>
                  <a:pt x="5412222" y="1007762"/>
                  <a:pt x="5412222" y="1044664"/>
                  <a:pt x="5412222" y="1100017"/>
                </a:cubicBezTo>
                <a:cubicBezTo>
                  <a:pt x="5393734" y="1155371"/>
                  <a:pt x="5375246" y="1210724"/>
                  <a:pt x="5338271" y="1266077"/>
                </a:cubicBezTo>
                <a:cubicBezTo>
                  <a:pt x="5301295" y="1302979"/>
                  <a:pt x="5245832" y="1321430"/>
                  <a:pt x="5171880" y="1339881"/>
                </a:cubicBezTo>
                <a:cubicBezTo>
                  <a:pt x="5060954" y="1339881"/>
                  <a:pt x="5171880" y="1358332"/>
                  <a:pt x="4913050" y="1339881"/>
                </a:cubicBezTo>
                <a:cubicBezTo>
                  <a:pt x="4635731" y="1339881"/>
                  <a:pt x="4580268" y="1339881"/>
                  <a:pt x="4580268" y="1339881"/>
                </a:cubicBezTo>
                <a:cubicBezTo>
                  <a:pt x="4413877" y="1321430"/>
                  <a:pt x="4413877" y="1321430"/>
                  <a:pt x="4413877" y="1321430"/>
                </a:cubicBezTo>
                <a:cubicBezTo>
                  <a:pt x="4321437" y="1302979"/>
                  <a:pt x="4265974" y="1284528"/>
                  <a:pt x="4247486" y="1247626"/>
                </a:cubicBezTo>
                <a:cubicBezTo>
                  <a:pt x="4210510" y="1210724"/>
                  <a:pt x="4192022" y="1173821"/>
                  <a:pt x="4192022" y="1118468"/>
                </a:cubicBezTo>
                <a:cubicBezTo>
                  <a:pt x="4192022" y="1118468"/>
                  <a:pt x="4192022" y="1081566"/>
                  <a:pt x="4192022" y="1026213"/>
                </a:cubicBezTo>
                <a:cubicBezTo>
                  <a:pt x="4192022" y="970860"/>
                  <a:pt x="4210510" y="915507"/>
                  <a:pt x="4247486" y="860154"/>
                </a:cubicBezTo>
                <a:cubicBezTo>
                  <a:pt x="4265974" y="823252"/>
                  <a:pt x="4321437" y="786350"/>
                  <a:pt x="4395389" y="786350"/>
                </a:cubicBezTo>
                <a:cubicBezTo>
                  <a:pt x="4487828" y="767899"/>
                  <a:pt x="4561780" y="767899"/>
                  <a:pt x="4617243" y="767899"/>
                </a:cubicBezTo>
                <a:cubicBezTo>
                  <a:pt x="4783634" y="749448"/>
                  <a:pt x="4876074" y="730996"/>
                  <a:pt x="4987001" y="730996"/>
                </a:cubicBezTo>
                <a:close/>
                <a:moveTo>
                  <a:pt x="3807960" y="0"/>
                </a:moveTo>
                <a:lnTo>
                  <a:pt x="4404064" y="0"/>
                </a:lnTo>
                <a:lnTo>
                  <a:pt x="4368291" y="41360"/>
                </a:lnTo>
                <a:cubicBezTo>
                  <a:pt x="4352100" y="60329"/>
                  <a:pt x="4338800" y="76226"/>
                  <a:pt x="4329548" y="87787"/>
                </a:cubicBezTo>
                <a:cubicBezTo>
                  <a:pt x="4255530" y="161780"/>
                  <a:pt x="4181513" y="198776"/>
                  <a:pt x="4107495" y="198776"/>
                </a:cubicBezTo>
                <a:cubicBezTo>
                  <a:pt x="4033478" y="217275"/>
                  <a:pt x="3959460" y="180278"/>
                  <a:pt x="3885443" y="106285"/>
                </a:cubicBezTo>
                <a:cubicBezTo>
                  <a:pt x="3857687" y="78538"/>
                  <a:pt x="3834556" y="50790"/>
                  <a:pt x="3818365" y="23043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US">
              <a:solidFill>
                <a:schemeClr val="accent3"/>
              </a:solidFill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1793736A-A9CE-BAB8-8776-A4EC8091A0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619201"/>
            <a:ext cx="3095626" cy="1477328"/>
          </a:xfrm>
        </p:spPr>
        <p:txBody>
          <a:bodyPr>
            <a:normAutofit/>
          </a:bodyPr>
          <a:lstStyle/>
          <a:p>
            <a:r>
              <a:rPr lang="pt-BR" sz="3200" dirty="0"/>
              <a:t>PREMISSA TÁTICA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86ED5BA-BC38-1CFA-D812-36FAB4EF55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10114" y="504205"/>
            <a:ext cx="6142149" cy="6156165"/>
          </a:xfrm>
        </p:spPr>
        <p:txBody>
          <a:bodyPr vert="horz" lIns="0" tIns="0" rIns="0" bIns="0" rtlCol="0">
            <a:normAutofit/>
          </a:bodyPr>
          <a:lstStyle/>
          <a:p>
            <a:pPr>
              <a:lnSpc>
                <a:spcPct val="110000"/>
              </a:lnSpc>
            </a:pPr>
            <a:r>
              <a:rPr lang="pt-BR" sz="1700" dirty="0">
                <a:ea typeface="+mn-lt"/>
                <a:cs typeface="+mn-lt"/>
              </a:rPr>
              <a:t>•</a:t>
            </a:r>
            <a:r>
              <a:rPr lang="pt-BR" sz="1700" b="1" i="1" dirty="0">
                <a:ea typeface="+mn-lt"/>
                <a:cs typeface="+mn-lt"/>
              </a:rPr>
              <a:t>Premissa Tática (coletiva)– Jogos/Atividades para a Tomada de Decisão Qualitativa </a:t>
            </a:r>
            <a:endParaRPr lang="pt-BR" sz="1700">
              <a:solidFill>
                <a:srgbClr val="FFFFFF">
                  <a:alpha val="58000"/>
                </a:srgbClr>
              </a:solidFill>
            </a:endParaRPr>
          </a:p>
          <a:p>
            <a:pPr>
              <a:lnSpc>
                <a:spcPct val="110000"/>
              </a:lnSpc>
            </a:pPr>
            <a:r>
              <a:rPr lang="pt-BR" sz="1700" dirty="0">
                <a:ea typeface="+mn-lt"/>
                <a:cs typeface="+mn-lt"/>
              </a:rPr>
              <a:t>•</a:t>
            </a:r>
            <a:r>
              <a:rPr lang="pt-BR" sz="1700" i="1" dirty="0">
                <a:ea typeface="+mn-lt"/>
                <a:cs typeface="+mn-lt"/>
              </a:rPr>
              <a:t>Início do aprendizado - Deslocar-se na quadra, em relação ao </a:t>
            </a:r>
            <a:r>
              <a:rPr lang="pt-BR" sz="1700" b="1" i="1" dirty="0">
                <a:ea typeface="+mn-lt"/>
                <a:cs typeface="+mn-lt"/>
              </a:rPr>
              <a:t>companheiro</a:t>
            </a:r>
            <a:r>
              <a:rPr lang="pt-BR" sz="1700" i="1" dirty="0">
                <a:ea typeface="+mn-lt"/>
                <a:cs typeface="+mn-lt"/>
              </a:rPr>
              <a:t> (interação no desenho  defensivo e ofensivo ) ,ao </a:t>
            </a:r>
            <a:r>
              <a:rPr lang="pt-BR" sz="1700" b="1" i="1" dirty="0">
                <a:ea typeface="+mn-lt"/>
                <a:cs typeface="+mn-lt"/>
              </a:rPr>
              <a:t>adversário</a:t>
            </a:r>
            <a:r>
              <a:rPr lang="pt-BR" sz="1700" i="1" dirty="0">
                <a:ea typeface="+mn-lt"/>
                <a:cs typeface="+mn-lt"/>
              </a:rPr>
              <a:t> (oposição ao desenho defensivo e ofensivo) e </a:t>
            </a:r>
            <a:r>
              <a:rPr lang="pt-BR" sz="1700" b="1" i="1" dirty="0">
                <a:ea typeface="+mn-lt"/>
                <a:cs typeface="+mn-lt"/>
              </a:rPr>
              <a:t>a bola  </a:t>
            </a:r>
            <a:r>
              <a:rPr lang="pt-BR" sz="1700" i="1" dirty="0">
                <a:ea typeface="+mn-lt"/>
                <a:cs typeface="+mn-lt"/>
              </a:rPr>
              <a:t>(saber correr, saber parar, saber antever situações, rápidas respostas ).</a:t>
            </a:r>
            <a:endParaRPr lang="pt-BR" sz="1700">
              <a:solidFill>
                <a:srgbClr val="FFFFFF">
                  <a:alpha val="58000"/>
                </a:srgbClr>
              </a:solidFill>
            </a:endParaRPr>
          </a:p>
          <a:p>
            <a:pPr>
              <a:lnSpc>
                <a:spcPct val="110000"/>
              </a:lnSpc>
            </a:pPr>
            <a:r>
              <a:rPr lang="pt-BR" sz="1700" dirty="0">
                <a:ea typeface="+mn-lt"/>
                <a:cs typeface="+mn-lt"/>
              </a:rPr>
              <a:t>•</a:t>
            </a:r>
            <a:r>
              <a:rPr lang="pt-BR" sz="1700" i="1" dirty="0">
                <a:ea typeface="+mn-lt"/>
                <a:cs typeface="+mn-lt"/>
              </a:rPr>
              <a:t>Aprendizado de Meios, Métodos e Estratégias – Mais importante ensinar como jogar do que  ensinar gestos técnicos? (Método Analítico ou Global?)</a:t>
            </a:r>
            <a:endParaRPr lang="pt-BR" sz="1700">
              <a:solidFill>
                <a:srgbClr val="FFFFFF">
                  <a:alpha val="58000"/>
                </a:srgbClr>
              </a:solidFill>
            </a:endParaRPr>
          </a:p>
          <a:p>
            <a:pPr>
              <a:lnSpc>
                <a:spcPct val="110000"/>
              </a:lnSpc>
            </a:pPr>
            <a:r>
              <a:rPr lang="pt-BR" sz="1700" dirty="0">
                <a:ea typeface="+mn-lt"/>
                <a:cs typeface="+mn-lt"/>
              </a:rPr>
              <a:t>•</a:t>
            </a:r>
            <a:r>
              <a:rPr lang="pt-BR" sz="1700" i="1" dirty="0">
                <a:ea typeface="+mn-lt"/>
                <a:cs typeface="+mn-lt"/>
              </a:rPr>
              <a:t>Futsal - É uma sucessão no tempo e no espaço de equilíbrios e desequilíbrios momentâneos, onde  estes desequilíbrios são fruto duma boa criatividade táctica, alicerçada numa excelente  tomada de decisão e de uma forte capacidade de finta e velocidade.</a:t>
            </a:r>
            <a:endParaRPr lang="pt-BR" sz="1700">
              <a:solidFill>
                <a:srgbClr val="FFFFFF">
                  <a:alpha val="58000"/>
                </a:srgbClr>
              </a:solidFill>
            </a:endParaRPr>
          </a:p>
          <a:p>
            <a:pPr>
              <a:lnSpc>
                <a:spcPct val="110000"/>
              </a:lnSpc>
            </a:pPr>
            <a:r>
              <a:rPr lang="pt-BR" sz="1700" dirty="0">
                <a:ea typeface="+mn-lt"/>
                <a:cs typeface="+mn-lt"/>
              </a:rPr>
              <a:t>•</a:t>
            </a:r>
            <a:r>
              <a:rPr lang="pt-BR" sz="1700" i="1" dirty="0">
                <a:ea typeface="+mn-lt"/>
                <a:cs typeface="+mn-lt"/>
              </a:rPr>
              <a:t>Meios de treinamento mais indicado – FORMAS JOGADAS DIVERTIDAS E MOTIVANTES  Jogos  Dirigidos, Condicionados ou Livres</a:t>
            </a:r>
            <a:endParaRPr lang="pt-BR" sz="1700" dirty="0"/>
          </a:p>
          <a:p>
            <a:pPr>
              <a:lnSpc>
                <a:spcPct val="110000"/>
              </a:lnSpc>
            </a:pPr>
            <a:endParaRPr lang="pt-BR" sz="1400"/>
          </a:p>
        </p:txBody>
      </p:sp>
    </p:spTree>
    <p:extLst>
      <p:ext uri="{BB962C8B-B14F-4D97-AF65-F5344CB8AC3E}">
        <p14:creationId xmlns:p14="http://schemas.microsoft.com/office/powerpoint/2010/main" val="2261127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8">
            <a:extLst>
              <a:ext uri="{FF2B5EF4-FFF2-40B4-BE49-F238E27FC236}">
                <a16:creationId xmlns:a16="http://schemas.microsoft.com/office/drawing/2014/main" id="{09646535-AEF6-4883-A4F9-EEC1F8B4319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lumMod val="90000"/>
              <a:lumOff val="1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9" name="Rectangle 10">
            <a:extLst>
              <a:ext uri="{FF2B5EF4-FFF2-40B4-BE49-F238E27FC236}">
                <a16:creationId xmlns:a16="http://schemas.microsoft.com/office/drawing/2014/main" id="{335243F2-87BD-4C47-8358-ACFE608D3DB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12">
            <a:extLst>
              <a:ext uri="{FF2B5EF4-FFF2-40B4-BE49-F238E27FC236}">
                <a16:creationId xmlns:a16="http://schemas.microsoft.com/office/drawing/2014/main" id="{65B33439-EC96-4835-9DF2-CFA3336E0E4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lumMod val="90000"/>
              <a:lumOff val="1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D2BB40DC-A9DD-13FA-DCBF-EA13C50DC6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446" y="3500846"/>
            <a:ext cx="5003872" cy="1554480"/>
          </a:xfrm>
        </p:spPr>
        <p:txBody>
          <a:bodyPr vert="horz" wrap="square" lIns="0" tIns="0" rIns="0" bIns="0" rtlCol="0" anchor="b" anchorCtr="0"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en-US" sz="4800" spc="-100" dirty="0"/>
              <a:t>FUNDAMENTOS TÁTICOS</a:t>
            </a:r>
          </a:p>
        </p:txBody>
      </p:sp>
      <p:grpSp>
        <p:nvGrpSpPr>
          <p:cNvPr id="31" name="Group 14">
            <a:extLst>
              <a:ext uri="{FF2B5EF4-FFF2-40B4-BE49-F238E27FC236}">
                <a16:creationId xmlns:a16="http://schemas.microsoft.com/office/drawing/2014/main" id="{F2FD01A0-E6FF-41CD-AEBD-279232B90D4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965602" y="317452"/>
            <a:ext cx="2088038" cy="719230"/>
            <a:chOff x="4532666" y="505937"/>
            <a:chExt cx="2981730" cy="1027064"/>
          </a:xfrm>
        </p:grpSpPr>
        <p:sp>
          <p:nvSpPr>
            <p:cNvPr id="16" name="Freeform 78">
              <a:extLst>
                <a:ext uri="{FF2B5EF4-FFF2-40B4-BE49-F238E27FC236}">
                  <a16:creationId xmlns:a16="http://schemas.microsoft.com/office/drawing/2014/main" id="{811C6308-5554-4129-8881-A95AF512C52C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600114">
              <a:off x="4532666" y="754398"/>
              <a:ext cx="694205" cy="713383"/>
            </a:xfrm>
            <a:custGeom>
              <a:avLst/>
              <a:gdLst>
                <a:gd name="T0" fmla="*/ 32 w 58"/>
                <a:gd name="T1" fmla="*/ 56 h 60"/>
                <a:gd name="T2" fmla="*/ 24 w 58"/>
                <a:gd name="T3" fmla="*/ 48 h 60"/>
                <a:gd name="T4" fmla="*/ 14 w 58"/>
                <a:gd name="T5" fmla="*/ 36 h 60"/>
                <a:gd name="T6" fmla="*/ 7 w 58"/>
                <a:gd name="T7" fmla="*/ 29 h 60"/>
                <a:gd name="T8" fmla="*/ 1 w 58"/>
                <a:gd name="T9" fmla="*/ 17 h 60"/>
                <a:gd name="T10" fmla="*/ 7 w 58"/>
                <a:gd name="T11" fmla="*/ 4 h 60"/>
                <a:gd name="T12" fmla="*/ 17 w 58"/>
                <a:gd name="T13" fmla="*/ 1 h 60"/>
                <a:gd name="T14" fmla="*/ 29 w 58"/>
                <a:gd name="T15" fmla="*/ 6 h 60"/>
                <a:gd name="T16" fmla="*/ 31 w 58"/>
                <a:gd name="T17" fmla="*/ 8 h 60"/>
                <a:gd name="T18" fmla="*/ 38 w 58"/>
                <a:gd name="T19" fmla="*/ 15 h 60"/>
                <a:gd name="T20" fmla="*/ 44 w 58"/>
                <a:gd name="T21" fmla="*/ 22 h 60"/>
                <a:gd name="T22" fmla="*/ 54 w 58"/>
                <a:gd name="T23" fmla="*/ 33 h 60"/>
                <a:gd name="T24" fmla="*/ 58 w 58"/>
                <a:gd name="T25" fmla="*/ 44 h 60"/>
                <a:gd name="T26" fmla="*/ 53 w 58"/>
                <a:gd name="T27" fmla="*/ 54 h 60"/>
                <a:gd name="T28" fmla="*/ 42 w 58"/>
                <a:gd name="T29" fmla="*/ 60 h 60"/>
                <a:gd name="T30" fmla="*/ 32 w 58"/>
                <a:gd name="T31" fmla="*/ 56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58" h="60">
                  <a:moveTo>
                    <a:pt x="32" y="56"/>
                  </a:moveTo>
                  <a:cubicBezTo>
                    <a:pt x="30" y="54"/>
                    <a:pt x="31" y="55"/>
                    <a:pt x="24" y="48"/>
                  </a:cubicBezTo>
                  <a:cubicBezTo>
                    <a:pt x="17" y="40"/>
                    <a:pt x="14" y="36"/>
                    <a:pt x="14" y="36"/>
                  </a:cubicBezTo>
                  <a:cubicBezTo>
                    <a:pt x="8" y="30"/>
                    <a:pt x="14" y="37"/>
                    <a:pt x="7" y="29"/>
                  </a:cubicBezTo>
                  <a:cubicBezTo>
                    <a:pt x="3" y="24"/>
                    <a:pt x="1" y="20"/>
                    <a:pt x="1" y="17"/>
                  </a:cubicBezTo>
                  <a:cubicBezTo>
                    <a:pt x="0" y="13"/>
                    <a:pt x="3" y="9"/>
                    <a:pt x="7" y="4"/>
                  </a:cubicBezTo>
                  <a:cubicBezTo>
                    <a:pt x="10" y="2"/>
                    <a:pt x="13" y="0"/>
                    <a:pt x="17" y="1"/>
                  </a:cubicBezTo>
                  <a:cubicBezTo>
                    <a:pt x="21" y="1"/>
                    <a:pt x="25" y="3"/>
                    <a:pt x="29" y="6"/>
                  </a:cubicBezTo>
                  <a:cubicBezTo>
                    <a:pt x="31" y="8"/>
                    <a:pt x="31" y="8"/>
                    <a:pt x="31" y="8"/>
                  </a:cubicBezTo>
                  <a:cubicBezTo>
                    <a:pt x="33" y="11"/>
                    <a:pt x="37" y="15"/>
                    <a:pt x="38" y="15"/>
                  </a:cubicBezTo>
                  <a:cubicBezTo>
                    <a:pt x="42" y="20"/>
                    <a:pt x="40" y="18"/>
                    <a:pt x="44" y="22"/>
                  </a:cubicBezTo>
                  <a:cubicBezTo>
                    <a:pt x="51" y="29"/>
                    <a:pt x="50" y="29"/>
                    <a:pt x="54" y="33"/>
                  </a:cubicBezTo>
                  <a:cubicBezTo>
                    <a:pt x="57" y="37"/>
                    <a:pt x="58" y="40"/>
                    <a:pt x="58" y="44"/>
                  </a:cubicBezTo>
                  <a:cubicBezTo>
                    <a:pt x="58" y="47"/>
                    <a:pt x="56" y="50"/>
                    <a:pt x="53" y="54"/>
                  </a:cubicBezTo>
                  <a:cubicBezTo>
                    <a:pt x="49" y="58"/>
                    <a:pt x="45" y="60"/>
                    <a:pt x="42" y="60"/>
                  </a:cubicBezTo>
                  <a:cubicBezTo>
                    <a:pt x="39" y="60"/>
                    <a:pt x="36" y="59"/>
                    <a:pt x="32" y="5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accent3"/>
                </a:solidFill>
              </a:endParaRPr>
            </a:p>
          </p:txBody>
        </p:sp>
        <p:sp>
          <p:nvSpPr>
            <p:cNvPr id="17" name="Freeform 79">
              <a:extLst>
                <a:ext uri="{FF2B5EF4-FFF2-40B4-BE49-F238E27FC236}">
                  <a16:creationId xmlns:a16="http://schemas.microsoft.com/office/drawing/2014/main" id="{C28F3A03-B53B-433E-8DF7-6B13336D0A53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600114">
              <a:off x="5791465" y="505937"/>
              <a:ext cx="587404" cy="943792"/>
            </a:xfrm>
            <a:custGeom>
              <a:avLst/>
              <a:gdLst>
                <a:gd name="T0" fmla="*/ 15 w 49"/>
                <a:gd name="T1" fmla="*/ 65 h 79"/>
                <a:gd name="T2" fmla="*/ 12 w 49"/>
                <a:gd name="T3" fmla="*/ 54 h 79"/>
                <a:gd name="T4" fmla="*/ 8 w 49"/>
                <a:gd name="T5" fmla="*/ 33 h 79"/>
                <a:gd name="T6" fmla="*/ 38 w 49"/>
                <a:gd name="T7" fmla="*/ 24 h 79"/>
                <a:gd name="T8" fmla="*/ 45 w 49"/>
                <a:gd name="T9" fmla="*/ 70 h 79"/>
                <a:gd name="T10" fmla="*/ 15 w 49"/>
                <a:gd name="T11" fmla="*/ 65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9" h="79">
                  <a:moveTo>
                    <a:pt x="15" y="65"/>
                  </a:moveTo>
                  <a:cubicBezTo>
                    <a:pt x="14" y="59"/>
                    <a:pt x="13" y="58"/>
                    <a:pt x="12" y="54"/>
                  </a:cubicBezTo>
                  <a:cubicBezTo>
                    <a:pt x="11" y="45"/>
                    <a:pt x="10" y="40"/>
                    <a:pt x="8" y="33"/>
                  </a:cubicBezTo>
                  <a:cubicBezTo>
                    <a:pt x="0" y="9"/>
                    <a:pt x="34" y="0"/>
                    <a:pt x="38" y="24"/>
                  </a:cubicBezTo>
                  <a:cubicBezTo>
                    <a:pt x="43" y="43"/>
                    <a:pt x="49" y="60"/>
                    <a:pt x="45" y="70"/>
                  </a:cubicBezTo>
                  <a:cubicBezTo>
                    <a:pt x="38" y="77"/>
                    <a:pt x="19" y="79"/>
                    <a:pt x="15" y="6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accent3"/>
                </a:solidFill>
              </a:endParaRPr>
            </a:p>
          </p:txBody>
        </p:sp>
        <p:sp>
          <p:nvSpPr>
            <p:cNvPr id="18" name="Freeform 85">
              <a:extLst>
                <a:ext uri="{FF2B5EF4-FFF2-40B4-BE49-F238E27FC236}">
                  <a16:creationId xmlns:a16="http://schemas.microsoft.com/office/drawing/2014/main" id="{E990BBBC-E616-4D0E-9917-A6CA72AAEA42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600114">
              <a:off x="7087193" y="757585"/>
              <a:ext cx="427203" cy="775416"/>
            </a:xfrm>
            <a:custGeom>
              <a:avLst/>
              <a:gdLst>
                <a:gd name="T0" fmla="*/ 36 w 36"/>
                <a:gd name="T1" fmla="*/ 15 h 65"/>
                <a:gd name="T2" fmla="*/ 34 w 36"/>
                <a:gd name="T3" fmla="*/ 5 h 65"/>
                <a:gd name="T4" fmla="*/ 28 w 36"/>
                <a:gd name="T5" fmla="*/ 1 h 65"/>
                <a:gd name="T6" fmla="*/ 23 w 36"/>
                <a:gd name="T7" fmla="*/ 0 h 65"/>
                <a:gd name="T8" fmla="*/ 13 w 36"/>
                <a:gd name="T9" fmla="*/ 1 h 65"/>
                <a:gd name="T10" fmla="*/ 7 w 36"/>
                <a:gd name="T11" fmla="*/ 9 h 65"/>
                <a:gd name="T12" fmla="*/ 4 w 36"/>
                <a:gd name="T13" fmla="*/ 19 h 65"/>
                <a:gd name="T14" fmla="*/ 0 w 36"/>
                <a:gd name="T15" fmla="*/ 44 h 65"/>
                <a:gd name="T16" fmla="*/ 1 w 36"/>
                <a:gd name="T17" fmla="*/ 58 h 65"/>
                <a:gd name="T18" fmla="*/ 8 w 36"/>
                <a:gd name="T19" fmla="*/ 64 h 65"/>
                <a:gd name="T20" fmla="*/ 16 w 36"/>
                <a:gd name="T21" fmla="*/ 65 h 65"/>
                <a:gd name="T22" fmla="*/ 25 w 36"/>
                <a:gd name="T23" fmla="*/ 63 h 65"/>
                <a:gd name="T24" fmla="*/ 31 w 36"/>
                <a:gd name="T25" fmla="*/ 55 h 65"/>
                <a:gd name="T26" fmla="*/ 34 w 36"/>
                <a:gd name="T27" fmla="*/ 40 h 65"/>
                <a:gd name="T28" fmla="*/ 36 w 36"/>
                <a:gd name="T29" fmla="*/ 15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6" h="65">
                  <a:moveTo>
                    <a:pt x="36" y="15"/>
                  </a:moveTo>
                  <a:cubicBezTo>
                    <a:pt x="36" y="10"/>
                    <a:pt x="35" y="7"/>
                    <a:pt x="34" y="5"/>
                  </a:cubicBezTo>
                  <a:cubicBezTo>
                    <a:pt x="33" y="3"/>
                    <a:pt x="31" y="2"/>
                    <a:pt x="28" y="1"/>
                  </a:cubicBezTo>
                  <a:cubicBezTo>
                    <a:pt x="27" y="1"/>
                    <a:pt x="25" y="1"/>
                    <a:pt x="23" y="0"/>
                  </a:cubicBezTo>
                  <a:cubicBezTo>
                    <a:pt x="19" y="0"/>
                    <a:pt x="16" y="0"/>
                    <a:pt x="13" y="1"/>
                  </a:cubicBezTo>
                  <a:cubicBezTo>
                    <a:pt x="11" y="2"/>
                    <a:pt x="9" y="4"/>
                    <a:pt x="7" y="9"/>
                  </a:cubicBezTo>
                  <a:cubicBezTo>
                    <a:pt x="6" y="13"/>
                    <a:pt x="5" y="17"/>
                    <a:pt x="4" y="19"/>
                  </a:cubicBezTo>
                  <a:cubicBezTo>
                    <a:pt x="2" y="29"/>
                    <a:pt x="0" y="44"/>
                    <a:pt x="0" y="44"/>
                  </a:cubicBezTo>
                  <a:cubicBezTo>
                    <a:pt x="0" y="50"/>
                    <a:pt x="0" y="55"/>
                    <a:pt x="1" y="58"/>
                  </a:cubicBezTo>
                  <a:cubicBezTo>
                    <a:pt x="2" y="61"/>
                    <a:pt x="5" y="63"/>
                    <a:pt x="8" y="64"/>
                  </a:cubicBezTo>
                  <a:cubicBezTo>
                    <a:pt x="11" y="65"/>
                    <a:pt x="13" y="65"/>
                    <a:pt x="16" y="65"/>
                  </a:cubicBezTo>
                  <a:cubicBezTo>
                    <a:pt x="19" y="65"/>
                    <a:pt x="22" y="64"/>
                    <a:pt x="25" y="63"/>
                  </a:cubicBezTo>
                  <a:cubicBezTo>
                    <a:pt x="28" y="61"/>
                    <a:pt x="30" y="59"/>
                    <a:pt x="31" y="55"/>
                  </a:cubicBezTo>
                  <a:cubicBezTo>
                    <a:pt x="32" y="50"/>
                    <a:pt x="31" y="54"/>
                    <a:pt x="34" y="40"/>
                  </a:cubicBezTo>
                  <a:lnTo>
                    <a:pt x="36" y="15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accent3"/>
                </a:solidFill>
              </a:endParaRPr>
            </a:p>
          </p:txBody>
        </p:sp>
      </p:grpSp>
      <p:grpSp>
        <p:nvGrpSpPr>
          <p:cNvPr id="32" name="Group 19">
            <a:extLst>
              <a:ext uri="{FF2B5EF4-FFF2-40B4-BE49-F238E27FC236}">
                <a16:creationId xmlns:a16="http://schemas.microsoft.com/office/drawing/2014/main" id="{3C9AA14C-80A4-427C-A911-28CD20C56E5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017356" y="5503147"/>
            <a:ext cx="2117174" cy="588806"/>
            <a:chOff x="4549904" y="5078157"/>
            <a:chExt cx="3023338" cy="840818"/>
          </a:xfrm>
        </p:grpSpPr>
        <p:sp>
          <p:nvSpPr>
            <p:cNvPr id="21" name="Freeform 80">
              <a:extLst>
                <a:ext uri="{FF2B5EF4-FFF2-40B4-BE49-F238E27FC236}">
                  <a16:creationId xmlns:a16="http://schemas.microsoft.com/office/drawing/2014/main" id="{EF32CDAF-4619-4949-9516-1E042181EBF3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5690691" y="5352589"/>
              <a:ext cx="749228" cy="383544"/>
            </a:xfrm>
            <a:custGeom>
              <a:avLst/>
              <a:gdLst>
                <a:gd name="T0" fmla="*/ 53 w 66"/>
                <a:gd name="T1" fmla="*/ 33 h 34"/>
                <a:gd name="T2" fmla="*/ 39 w 66"/>
                <a:gd name="T3" fmla="*/ 33 h 34"/>
                <a:gd name="T4" fmla="*/ 21 w 66"/>
                <a:gd name="T5" fmla="*/ 33 h 34"/>
                <a:gd name="T6" fmla="*/ 12 w 66"/>
                <a:gd name="T7" fmla="*/ 32 h 34"/>
                <a:gd name="T8" fmla="*/ 3 w 66"/>
                <a:gd name="T9" fmla="*/ 28 h 34"/>
                <a:gd name="T10" fmla="*/ 0 w 66"/>
                <a:gd name="T11" fmla="*/ 21 h 34"/>
                <a:gd name="T12" fmla="*/ 0 w 66"/>
                <a:gd name="T13" fmla="*/ 16 h 34"/>
                <a:gd name="T14" fmla="*/ 3 w 66"/>
                <a:gd name="T15" fmla="*/ 7 h 34"/>
                <a:gd name="T16" fmla="*/ 11 w 66"/>
                <a:gd name="T17" fmla="*/ 3 h 34"/>
                <a:gd name="T18" fmla="*/ 23 w 66"/>
                <a:gd name="T19" fmla="*/ 2 h 34"/>
                <a:gd name="T20" fmla="*/ 43 w 66"/>
                <a:gd name="T21" fmla="*/ 0 h 34"/>
                <a:gd name="T22" fmla="*/ 48 w 66"/>
                <a:gd name="T23" fmla="*/ 0 h 34"/>
                <a:gd name="T24" fmla="*/ 62 w 66"/>
                <a:gd name="T25" fmla="*/ 4 h 34"/>
                <a:gd name="T26" fmla="*/ 66 w 66"/>
                <a:gd name="T27" fmla="*/ 13 h 34"/>
                <a:gd name="T28" fmla="*/ 66 w 66"/>
                <a:gd name="T29" fmla="*/ 20 h 34"/>
                <a:gd name="T30" fmla="*/ 62 w 66"/>
                <a:gd name="T31" fmla="*/ 29 h 34"/>
                <a:gd name="T32" fmla="*/ 53 w 66"/>
                <a:gd name="T33" fmla="*/ 33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6" h="34">
                  <a:moveTo>
                    <a:pt x="53" y="33"/>
                  </a:moveTo>
                  <a:cubicBezTo>
                    <a:pt x="47" y="33"/>
                    <a:pt x="53" y="34"/>
                    <a:pt x="39" y="33"/>
                  </a:cubicBezTo>
                  <a:cubicBezTo>
                    <a:pt x="24" y="33"/>
                    <a:pt x="21" y="33"/>
                    <a:pt x="21" y="33"/>
                  </a:cubicBezTo>
                  <a:cubicBezTo>
                    <a:pt x="12" y="32"/>
                    <a:pt x="12" y="32"/>
                    <a:pt x="12" y="32"/>
                  </a:cubicBezTo>
                  <a:cubicBezTo>
                    <a:pt x="7" y="31"/>
                    <a:pt x="4" y="30"/>
                    <a:pt x="3" y="28"/>
                  </a:cubicBezTo>
                  <a:cubicBezTo>
                    <a:pt x="1" y="26"/>
                    <a:pt x="0" y="24"/>
                    <a:pt x="0" y="21"/>
                  </a:cubicBezTo>
                  <a:cubicBezTo>
                    <a:pt x="0" y="21"/>
                    <a:pt x="0" y="19"/>
                    <a:pt x="0" y="16"/>
                  </a:cubicBezTo>
                  <a:cubicBezTo>
                    <a:pt x="0" y="13"/>
                    <a:pt x="1" y="10"/>
                    <a:pt x="3" y="7"/>
                  </a:cubicBezTo>
                  <a:cubicBezTo>
                    <a:pt x="4" y="5"/>
                    <a:pt x="7" y="3"/>
                    <a:pt x="11" y="3"/>
                  </a:cubicBezTo>
                  <a:cubicBezTo>
                    <a:pt x="16" y="2"/>
                    <a:pt x="20" y="2"/>
                    <a:pt x="23" y="2"/>
                  </a:cubicBezTo>
                  <a:cubicBezTo>
                    <a:pt x="32" y="1"/>
                    <a:pt x="37" y="0"/>
                    <a:pt x="43" y="0"/>
                  </a:cubicBezTo>
                  <a:cubicBezTo>
                    <a:pt x="48" y="0"/>
                    <a:pt x="48" y="0"/>
                    <a:pt x="48" y="0"/>
                  </a:cubicBezTo>
                  <a:cubicBezTo>
                    <a:pt x="54" y="1"/>
                    <a:pt x="59" y="3"/>
                    <a:pt x="62" y="4"/>
                  </a:cubicBezTo>
                  <a:cubicBezTo>
                    <a:pt x="65" y="6"/>
                    <a:pt x="66" y="9"/>
                    <a:pt x="66" y="13"/>
                  </a:cubicBezTo>
                  <a:cubicBezTo>
                    <a:pt x="66" y="15"/>
                    <a:pt x="66" y="17"/>
                    <a:pt x="66" y="20"/>
                  </a:cubicBezTo>
                  <a:cubicBezTo>
                    <a:pt x="65" y="23"/>
                    <a:pt x="64" y="26"/>
                    <a:pt x="62" y="29"/>
                  </a:cubicBezTo>
                  <a:cubicBezTo>
                    <a:pt x="60" y="31"/>
                    <a:pt x="57" y="32"/>
                    <a:pt x="53" y="33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accent3"/>
                </a:solidFill>
              </a:endParaRPr>
            </a:p>
          </p:txBody>
        </p:sp>
        <p:sp>
          <p:nvSpPr>
            <p:cNvPr id="22" name="Freeform 84">
              <a:extLst>
                <a:ext uri="{FF2B5EF4-FFF2-40B4-BE49-F238E27FC236}">
                  <a16:creationId xmlns:a16="http://schemas.microsoft.com/office/drawing/2014/main" id="{270C485D-6BA8-4BF7-B72C-2B14A43A6648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6274527">
              <a:off x="6910134" y="5062687"/>
              <a:ext cx="647637" cy="678578"/>
            </a:xfrm>
            <a:custGeom>
              <a:avLst/>
              <a:gdLst>
                <a:gd name="T0" fmla="*/ 4 w 57"/>
                <a:gd name="T1" fmla="*/ 34 h 60"/>
                <a:gd name="T2" fmla="*/ 17 w 57"/>
                <a:gd name="T3" fmla="*/ 18 h 60"/>
                <a:gd name="T4" fmla="*/ 26 w 57"/>
                <a:gd name="T5" fmla="*/ 8 h 60"/>
                <a:gd name="T6" fmla="*/ 29 w 57"/>
                <a:gd name="T7" fmla="*/ 5 h 60"/>
                <a:gd name="T8" fmla="*/ 41 w 57"/>
                <a:gd name="T9" fmla="*/ 0 h 60"/>
                <a:gd name="T10" fmla="*/ 51 w 57"/>
                <a:gd name="T11" fmla="*/ 6 h 60"/>
                <a:gd name="T12" fmla="*/ 56 w 57"/>
                <a:gd name="T13" fmla="*/ 16 h 60"/>
                <a:gd name="T14" fmla="*/ 51 w 57"/>
                <a:gd name="T15" fmla="*/ 28 h 60"/>
                <a:gd name="T16" fmla="*/ 29 w 57"/>
                <a:gd name="T17" fmla="*/ 53 h 60"/>
                <a:gd name="T18" fmla="*/ 17 w 57"/>
                <a:gd name="T19" fmla="*/ 59 h 60"/>
                <a:gd name="T20" fmla="*/ 5 w 57"/>
                <a:gd name="T21" fmla="*/ 54 h 60"/>
                <a:gd name="T22" fmla="*/ 0 w 57"/>
                <a:gd name="T23" fmla="*/ 45 h 60"/>
                <a:gd name="T24" fmla="*/ 4 w 57"/>
                <a:gd name="T25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7" h="60">
                  <a:moveTo>
                    <a:pt x="4" y="34"/>
                  </a:moveTo>
                  <a:cubicBezTo>
                    <a:pt x="5" y="33"/>
                    <a:pt x="17" y="18"/>
                    <a:pt x="17" y="18"/>
                  </a:cubicBezTo>
                  <a:cubicBezTo>
                    <a:pt x="21" y="14"/>
                    <a:pt x="24" y="10"/>
                    <a:pt x="26" y="8"/>
                  </a:cubicBezTo>
                  <a:cubicBezTo>
                    <a:pt x="29" y="5"/>
                    <a:pt x="29" y="5"/>
                    <a:pt x="29" y="5"/>
                  </a:cubicBezTo>
                  <a:cubicBezTo>
                    <a:pt x="34" y="2"/>
                    <a:pt x="38" y="0"/>
                    <a:pt x="41" y="0"/>
                  </a:cubicBezTo>
                  <a:cubicBezTo>
                    <a:pt x="44" y="1"/>
                    <a:pt x="47" y="2"/>
                    <a:pt x="51" y="6"/>
                  </a:cubicBezTo>
                  <a:cubicBezTo>
                    <a:pt x="55" y="10"/>
                    <a:pt x="57" y="13"/>
                    <a:pt x="56" y="16"/>
                  </a:cubicBezTo>
                  <a:cubicBezTo>
                    <a:pt x="56" y="19"/>
                    <a:pt x="54" y="23"/>
                    <a:pt x="51" y="28"/>
                  </a:cubicBezTo>
                  <a:cubicBezTo>
                    <a:pt x="51" y="28"/>
                    <a:pt x="33" y="48"/>
                    <a:pt x="29" y="53"/>
                  </a:cubicBezTo>
                  <a:cubicBezTo>
                    <a:pt x="25" y="57"/>
                    <a:pt x="21" y="59"/>
                    <a:pt x="17" y="59"/>
                  </a:cubicBezTo>
                  <a:cubicBezTo>
                    <a:pt x="13" y="60"/>
                    <a:pt x="9" y="58"/>
                    <a:pt x="5" y="54"/>
                  </a:cubicBezTo>
                  <a:cubicBezTo>
                    <a:pt x="2" y="51"/>
                    <a:pt x="0" y="48"/>
                    <a:pt x="0" y="45"/>
                  </a:cubicBezTo>
                  <a:cubicBezTo>
                    <a:pt x="0" y="42"/>
                    <a:pt x="2" y="38"/>
                    <a:pt x="4" y="3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accent3"/>
                </a:solidFill>
              </a:endParaRPr>
            </a:p>
          </p:txBody>
        </p:sp>
        <p:sp>
          <p:nvSpPr>
            <p:cNvPr id="23" name="Freeform 87">
              <a:extLst>
                <a:ext uri="{FF2B5EF4-FFF2-40B4-BE49-F238E27FC236}">
                  <a16:creationId xmlns:a16="http://schemas.microsoft.com/office/drawing/2014/main" id="{79239B91-4327-43B3-AED5-CB9EC1653B47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4430858">
              <a:off x="4571743" y="5071596"/>
              <a:ext cx="626472" cy="670149"/>
            </a:xfrm>
            <a:custGeom>
              <a:avLst/>
              <a:gdLst>
                <a:gd name="T0" fmla="*/ 0 w 55"/>
                <a:gd name="T1" fmla="*/ 17 h 59"/>
                <a:gd name="T2" fmla="*/ 1 w 55"/>
                <a:gd name="T3" fmla="*/ 11 h 59"/>
                <a:gd name="T4" fmla="*/ 4 w 55"/>
                <a:gd name="T5" fmla="*/ 6 h 59"/>
                <a:gd name="T6" fmla="*/ 7 w 55"/>
                <a:gd name="T7" fmla="*/ 4 h 59"/>
                <a:gd name="T8" fmla="*/ 14 w 55"/>
                <a:gd name="T9" fmla="*/ 0 h 59"/>
                <a:gd name="T10" fmla="*/ 23 w 55"/>
                <a:gd name="T11" fmla="*/ 3 h 59"/>
                <a:gd name="T12" fmla="*/ 31 w 55"/>
                <a:gd name="T13" fmla="*/ 11 h 59"/>
                <a:gd name="T14" fmla="*/ 38 w 55"/>
                <a:gd name="T15" fmla="*/ 20 h 59"/>
                <a:gd name="T16" fmla="*/ 48 w 55"/>
                <a:gd name="T17" fmla="*/ 31 h 59"/>
                <a:gd name="T18" fmla="*/ 55 w 55"/>
                <a:gd name="T19" fmla="*/ 43 h 59"/>
                <a:gd name="T20" fmla="*/ 49 w 55"/>
                <a:gd name="T21" fmla="*/ 55 h 59"/>
                <a:gd name="T22" fmla="*/ 38 w 55"/>
                <a:gd name="T23" fmla="*/ 59 h 59"/>
                <a:gd name="T24" fmla="*/ 33 w 55"/>
                <a:gd name="T25" fmla="*/ 58 h 59"/>
                <a:gd name="T26" fmla="*/ 26 w 55"/>
                <a:gd name="T27" fmla="*/ 53 h 59"/>
                <a:gd name="T28" fmla="*/ 5 w 55"/>
                <a:gd name="T29" fmla="*/ 27 h 59"/>
                <a:gd name="T30" fmla="*/ 0 w 55"/>
                <a:gd name="T31" fmla="*/ 17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55" h="59">
                  <a:moveTo>
                    <a:pt x="0" y="17"/>
                  </a:moveTo>
                  <a:cubicBezTo>
                    <a:pt x="0" y="14"/>
                    <a:pt x="0" y="12"/>
                    <a:pt x="1" y="11"/>
                  </a:cubicBezTo>
                  <a:cubicBezTo>
                    <a:pt x="2" y="9"/>
                    <a:pt x="3" y="8"/>
                    <a:pt x="4" y="6"/>
                  </a:cubicBezTo>
                  <a:cubicBezTo>
                    <a:pt x="6" y="5"/>
                    <a:pt x="7" y="4"/>
                    <a:pt x="7" y="4"/>
                  </a:cubicBezTo>
                  <a:cubicBezTo>
                    <a:pt x="9" y="2"/>
                    <a:pt x="12" y="1"/>
                    <a:pt x="14" y="0"/>
                  </a:cubicBezTo>
                  <a:cubicBezTo>
                    <a:pt x="17" y="0"/>
                    <a:pt x="20" y="1"/>
                    <a:pt x="23" y="3"/>
                  </a:cubicBezTo>
                  <a:cubicBezTo>
                    <a:pt x="26" y="4"/>
                    <a:pt x="29" y="7"/>
                    <a:pt x="31" y="11"/>
                  </a:cubicBezTo>
                  <a:cubicBezTo>
                    <a:pt x="38" y="20"/>
                    <a:pt x="38" y="20"/>
                    <a:pt x="38" y="20"/>
                  </a:cubicBezTo>
                  <a:cubicBezTo>
                    <a:pt x="48" y="31"/>
                    <a:pt x="48" y="31"/>
                    <a:pt x="48" y="31"/>
                  </a:cubicBezTo>
                  <a:cubicBezTo>
                    <a:pt x="52" y="36"/>
                    <a:pt x="54" y="40"/>
                    <a:pt x="55" y="43"/>
                  </a:cubicBezTo>
                  <a:cubicBezTo>
                    <a:pt x="55" y="47"/>
                    <a:pt x="54" y="52"/>
                    <a:pt x="49" y="55"/>
                  </a:cubicBezTo>
                  <a:cubicBezTo>
                    <a:pt x="45" y="58"/>
                    <a:pt x="41" y="59"/>
                    <a:pt x="38" y="59"/>
                  </a:cubicBezTo>
                  <a:cubicBezTo>
                    <a:pt x="37" y="59"/>
                    <a:pt x="35" y="59"/>
                    <a:pt x="33" y="58"/>
                  </a:cubicBezTo>
                  <a:cubicBezTo>
                    <a:pt x="31" y="57"/>
                    <a:pt x="29" y="55"/>
                    <a:pt x="26" y="53"/>
                  </a:cubicBezTo>
                  <a:cubicBezTo>
                    <a:pt x="23" y="50"/>
                    <a:pt x="5" y="27"/>
                    <a:pt x="5" y="27"/>
                  </a:cubicBezTo>
                  <a:cubicBezTo>
                    <a:pt x="2" y="23"/>
                    <a:pt x="0" y="19"/>
                    <a:pt x="0" y="1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accent3"/>
                </a:solidFill>
              </a:endParaRPr>
            </a:p>
          </p:txBody>
        </p:sp>
      </p:grpSp>
      <p:pic>
        <p:nvPicPr>
          <p:cNvPr id="4" name="Imagem 4">
            <a:extLst>
              <a:ext uri="{FF2B5EF4-FFF2-40B4-BE49-F238E27FC236}">
                <a16:creationId xmlns:a16="http://schemas.microsoft.com/office/drawing/2014/main" id="{5D3E70C5-4CCB-981E-9C86-76CAD04131F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756576" y="796169"/>
            <a:ext cx="8320975" cy="5860850"/>
          </a:xfrm>
          <a:custGeom>
            <a:avLst/>
            <a:gdLst/>
            <a:ahLst/>
            <a:cxnLst/>
            <a:rect l="l" t="t" r="r" b="b"/>
            <a:pathLst>
              <a:path w="5014800" h="5409338">
                <a:moveTo>
                  <a:pt x="0" y="0"/>
                </a:moveTo>
                <a:lnTo>
                  <a:pt x="5014800" y="0"/>
                </a:lnTo>
                <a:lnTo>
                  <a:pt x="5014800" y="5409338"/>
                </a:lnTo>
                <a:lnTo>
                  <a:pt x="0" y="5409338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394993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5173AA7E-FB13-4C7C-BE86-ECAD9E59046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1B6EC153-DED3-475F-9AE0-D69887DFC7D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lumMod val="90000"/>
              <a:lumOff val="1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A8756A1B-6950-48DF-9439-2314515C376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" y="0"/>
            <a:ext cx="4789061" cy="6858000"/>
          </a:xfrm>
          <a:custGeom>
            <a:avLst/>
            <a:gdLst>
              <a:gd name="connsiteX0" fmla="*/ 0 w 4789061"/>
              <a:gd name="connsiteY0" fmla="*/ 0 h 6858000"/>
              <a:gd name="connsiteX1" fmla="*/ 4248416 w 4789061"/>
              <a:gd name="connsiteY1" fmla="*/ 0 h 6858000"/>
              <a:gd name="connsiteX2" fmla="*/ 4442571 w 4789061"/>
              <a:gd name="connsiteY2" fmla="*/ 413260 h 6858000"/>
              <a:gd name="connsiteX3" fmla="*/ 4652176 w 4789061"/>
              <a:gd name="connsiteY3" fmla="*/ 4153439 h 6858000"/>
              <a:gd name="connsiteX4" fmla="*/ 3478386 w 4789061"/>
              <a:gd name="connsiteY4" fmla="*/ 6758958 h 6858000"/>
              <a:gd name="connsiteX5" fmla="*/ 3423920 w 4789061"/>
              <a:gd name="connsiteY5" fmla="*/ 6858000 h 6858000"/>
              <a:gd name="connsiteX6" fmla="*/ 0 w 478906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789061" h="6858000">
                <a:moveTo>
                  <a:pt x="0" y="0"/>
                </a:moveTo>
                <a:lnTo>
                  <a:pt x="4248416" y="0"/>
                </a:lnTo>
                <a:lnTo>
                  <a:pt x="4442571" y="413260"/>
                </a:lnTo>
                <a:cubicBezTo>
                  <a:pt x="5071387" y="1505896"/>
                  <a:pt x="4652176" y="3775219"/>
                  <a:pt x="4652176" y="4153439"/>
                </a:cubicBezTo>
                <a:cubicBezTo>
                  <a:pt x="4652176" y="5624297"/>
                  <a:pt x="3855675" y="6170615"/>
                  <a:pt x="3478386" y="6758958"/>
                </a:cubicBezTo>
                <a:lnTo>
                  <a:pt x="342392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79D127A3-3AE9-231A-0243-8B0E096794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7383" y="1136468"/>
            <a:ext cx="4767943" cy="2730137"/>
          </a:xfrm>
        </p:spPr>
        <p:txBody>
          <a:bodyPr>
            <a:normAutofit/>
          </a:bodyPr>
          <a:lstStyle/>
          <a:p>
            <a:endParaRPr lang="pt-BR" sz="3200" dirty="0"/>
          </a:p>
          <a:p>
            <a:r>
              <a:rPr lang="pt-BR" sz="3000" cap="all" dirty="0">
                <a:ea typeface="+mj-lt"/>
                <a:cs typeface="+mj-lt"/>
              </a:rPr>
              <a:t>Características  de treinadores no futsal moderno</a:t>
            </a:r>
            <a:endParaRPr lang="pt-BR" sz="3000" dirty="0"/>
          </a:p>
        </p:txBody>
      </p:sp>
      <p:sp>
        <p:nvSpPr>
          <p:cNvPr id="23" name="Freeform 10">
            <a:extLst>
              <a:ext uri="{FF2B5EF4-FFF2-40B4-BE49-F238E27FC236}">
                <a16:creationId xmlns:a16="http://schemas.microsoft.com/office/drawing/2014/main" id="{F85A6BBD-7399-450C-8FA5-F8AE24156BE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4394617">
            <a:off x="2970833" y="4308884"/>
            <a:ext cx="2069886" cy="1937439"/>
          </a:xfrm>
          <a:custGeom>
            <a:avLst/>
            <a:gdLst>
              <a:gd name="T0" fmla="*/ 43 w 250"/>
              <a:gd name="T1" fmla="*/ 167 h 234"/>
              <a:gd name="T2" fmla="*/ 70 w 250"/>
              <a:gd name="T3" fmla="*/ 133 h 234"/>
              <a:gd name="T4" fmla="*/ 48 w 250"/>
              <a:gd name="T5" fmla="*/ 134 h 234"/>
              <a:gd name="T6" fmla="*/ 19 w 250"/>
              <a:gd name="T7" fmla="*/ 130 h 234"/>
              <a:gd name="T8" fmla="*/ 6 w 250"/>
              <a:gd name="T9" fmla="*/ 123 h 234"/>
              <a:gd name="T10" fmla="*/ 1 w 250"/>
              <a:gd name="T11" fmla="*/ 103 h 234"/>
              <a:gd name="T12" fmla="*/ 11 w 250"/>
              <a:gd name="T13" fmla="*/ 81 h 234"/>
              <a:gd name="T14" fmla="*/ 23 w 250"/>
              <a:gd name="T15" fmla="*/ 76 h 234"/>
              <a:gd name="T16" fmla="*/ 81 w 250"/>
              <a:gd name="T17" fmla="*/ 78 h 234"/>
              <a:gd name="T18" fmla="*/ 65 w 250"/>
              <a:gd name="T19" fmla="*/ 49 h 234"/>
              <a:gd name="T20" fmla="*/ 57 w 250"/>
              <a:gd name="T21" fmla="*/ 27 h 234"/>
              <a:gd name="T22" fmla="*/ 67 w 250"/>
              <a:gd name="T23" fmla="*/ 12 h 234"/>
              <a:gd name="T24" fmla="*/ 85 w 250"/>
              <a:gd name="T25" fmla="*/ 1 h 234"/>
              <a:gd name="T26" fmla="*/ 101 w 250"/>
              <a:gd name="T27" fmla="*/ 8 h 234"/>
              <a:gd name="T28" fmla="*/ 107 w 250"/>
              <a:gd name="T29" fmla="*/ 15 h 234"/>
              <a:gd name="T30" fmla="*/ 120 w 250"/>
              <a:gd name="T31" fmla="*/ 37 h 234"/>
              <a:gd name="T32" fmla="*/ 131 w 250"/>
              <a:gd name="T33" fmla="*/ 60 h 234"/>
              <a:gd name="T34" fmla="*/ 164 w 250"/>
              <a:gd name="T35" fmla="*/ 25 h 234"/>
              <a:gd name="T36" fmla="*/ 187 w 250"/>
              <a:gd name="T37" fmla="*/ 11 h 234"/>
              <a:gd name="T38" fmla="*/ 205 w 250"/>
              <a:gd name="T39" fmla="*/ 19 h 234"/>
              <a:gd name="T40" fmla="*/ 214 w 250"/>
              <a:gd name="T41" fmla="*/ 34 h 234"/>
              <a:gd name="T42" fmla="*/ 203 w 250"/>
              <a:gd name="T43" fmla="*/ 57 h 234"/>
              <a:gd name="T44" fmla="*/ 166 w 250"/>
              <a:gd name="T45" fmla="*/ 100 h 234"/>
              <a:gd name="T46" fmla="*/ 217 w 250"/>
              <a:gd name="T47" fmla="*/ 98 h 234"/>
              <a:gd name="T48" fmla="*/ 244 w 250"/>
              <a:gd name="T49" fmla="*/ 104 h 234"/>
              <a:gd name="T50" fmla="*/ 249 w 250"/>
              <a:gd name="T51" fmla="*/ 115 h 234"/>
              <a:gd name="T52" fmla="*/ 247 w 250"/>
              <a:gd name="T53" fmla="*/ 129 h 234"/>
              <a:gd name="T54" fmla="*/ 245 w 250"/>
              <a:gd name="T55" fmla="*/ 134 h 234"/>
              <a:gd name="T56" fmla="*/ 241 w 250"/>
              <a:gd name="T57" fmla="*/ 141 h 234"/>
              <a:gd name="T58" fmla="*/ 227 w 250"/>
              <a:gd name="T59" fmla="*/ 147 h 234"/>
              <a:gd name="T60" fmla="*/ 187 w 250"/>
              <a:gd name="T61" fmla="*/ 151 h 234"/>
              <a:gd name="T62" fmla="*/ 160 w 250"/>
              <a:gd name="T63" fmla="*/ 148 h 234"/>
              <a:gd name="T64" fmla="*/ 168 w 250"/>
              <a:gd name="T65" fmla="*/ 168 h 234"/>
              <a:gd name="T66" fmla="*/ 176 w 250"/>
              <a:gd name="T67" fmla="*/ 194 h 234"/>
              <a:gd name="T68" fmla="*/ 176 w 250"/>
              <a:gd name="T69" fmla="*/ 211 h 234"/>
              <a:gd name="T70" fmla="*/ 170 w 250"/>
              <a:gd name="T71" fmla="*/ 221 h 234"/>
              <a:gd name="T72" fmla="*/ 156 w 250"/>
              <a:gd name="T73" fmla="*/ 230 h 234"/>
              <a:gd name="T74" fmla="*/ 130 w 250"/>
              <a:gd name="T75" fmla="*/ 226 h 234"/>
              <a:gd name="T76" fmla="*/ 122 w 250"/>
              <a:gd name="T77" fmla="*/ 213 h 234"/>
              <a:gd name="T78" fmla="*/ 110 w 250"/>
              <a:gd name="T79" fmla="*/ 169 h 234"/>
              <a:gd name="T80" fmla="*/ 92 w 250"/>
              <a:gd name="T81" fmla="*/ 192 h 234"/>
              <a:gd name="T82" fmla="*/ 87 w 250"/>
              <a:gd name="T83" fmla="*/ 197 h 234"/>
              <a:gd name="T84" fmla="*/ 84 w 250"/>
              <a:gd name="T85" fmla="*/ 201 h 234"/>
              <a:gd name="T86" fmla="*/ 65 w 250"/>
              <a:gd name="T87" fmla="*/ 212 h 234"/>
              <a:gd name="T88" fmla="*/ 50 w 250"/>
              <a:gd name="T89" fmla="*/ 204 h 234"/>
              <a:gd name="T90" fmla="*/ 44 w 250"/>
              <a:gd name="T91" fmla="*/ 198 h 234"/>
              <a:gd name="T92" fmla="*/ 38 w 250"/>
              <a:gd name="T93" fmla="*/ 185 h 234"/>
              <a:gd name="T94" fmla="*/ 43 w 250"/>
              <a:gd name="T95" fmla="*/ 167 h 2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250" h="234">
                <a:moveTo>
                  <a:pt x="43" y="167"/>
                </a:moveTo>
                <a:cubicBezTo>
                  <a:pt x="70" y="133"/>
                  <a:pt x="70" y="133"/>
                  <a:pt x="70" y="133"/>
                </a:cubicBezTo>
                <a:cubicBezTo>
                  <a:pt x="60" y="134"/>
                  <a:pt x="61" y="134"/>
                  <a:pt x="48" y="134"/>
                </a:cubicBezTo>
                <a:cubicBezTo>
                  <a:pt x="34" y="133"/>
                  <a:pt x="24" y="132"/>
                  <a:pt x="19" y="130"/>
                </a:cubicBezTo>
                <a:cubicBezTo>
                  <a:pt x="13" y="128"/>
                  <a:pt x="9" y="126"/>
                  <a:pt x="6" y="123"/>
                </a:cubicBezTo>
                <a:cubicBezTo>
                  <a:pt x="1" y="119"/>
                  <a:pt x="0" y="112"/>
                  <a:pt x="1" y="103"/>
                </a:cubicBezTo>
                <a:cubicBezTo>
                  <a:pt x="2" y="93"/>
                  <a:pt x="6" y="86"/>
                  <a:pt x="11" y="81"/>
                </a:cubicBezTo>
                <a:cubicBezTo>
                  <a:pt x="15" y="77"/>
                  <a:pt x="18" y="76"/>
                  <a:pt x="23" y="76"/>
                </a:cubicBezTo>
                <a:cubicBezTo>
                  <a:pt x="81" y="78"/>
                  <a:pt x="81" y="78"/>
                  <a:pt x="81" y="78"/>
                </a:cubicBezTo>
                <a:cubicBezTo>
                  <a:pt x="65" y="49"/>
                  <a:pt x="65" y="49"/>
                  <a:pt x="65" y="49"/>
                </a:cubicBezTo>
                <a:cubicBezTo>
                  <a:pt x="58" y="40"/>
                  <a:pt x="56" y="33"/>
                  <a:pt x="57" y="27"/>
                </a:cubicBezTo>
                <a:cubicBezTo>
                  <a:pt x="58" y="21"/>
                  <a:pt x="62" y="16"/>
                  <a:pt x="67" y="12"/>
                </a:cubicBezTo>
                <a:cubicBezTo>
                  <a:pt x="74" y="6"/>
                  <a:pt x="80" y="2"/>
                  <a:pt x="85" y="1"/>
                </a:cubicBezTo>
                <a:cubicBezTo>
                  <a:pt x="90" y="0"/>
                  <a:pt x="95" y="2"/>
                  <a:pt x="101" y="8"/>
                </a:cubicBezTo>
                <a:cubicBezTo>
                  <a:pt x="104" y="11"/>
                  <a:pt x="106" y="13"/>
                  <a:pt x="107" y="15"/>
                </a:cubicBezTo>
                <a:cubicBezTo>
                  <a:pt x="110" y="19"/>
                  <a:pt x="112" y="20"/>
                  <a:pt x="120" y="37"/>
                </a:cubicBezTo>
                <a:cubicBezTo>
                  <a:pt x="129" y="55"/>
                  <a:pt x="128" y="51"/>
                  <a:pt x="131" y="60"/>
                </a:cubicBezTo>
                <a:cubicBezTo>
                  <a:pt x="164" y="25"/>
                  <a:pt x="164" y="25"/>
                  <a:pt x="164" y="25"/>
                </a:cubicBezTo>
                <a:cubicBezTo>
                  <a:pt x="173" y="16"/>
                  <a:pt x="180" y="11"/>
                  <a:pt x="187" y="11"/>
                </a:cubicBezTo>
                <a:cubicBezTo>
                  <a:pt x="193" y="10"/>
                  <a:pt x="200" y="13"/>
                  <a:pt x="205" y="19"/>
                </a:cubicBezTo>
                <a:cubicBezTo>
                  <a:pt x="210" y="24"/>
                  <a:pt x="213" y="29"/>
                  <a:pt x="214" y="34"/>
                </a:cubicBezTo>
                <a:cubicBezTo>
                  <a:pt x="214" y="39"/>
                  <a:pt x="211" y="47"/>
                  <a:pt x="203" y="57"/>
                </a:cubicBezTo>
                <a:cubicBezTo>
                  <a:pt x="166" y="100"/>
                  <a:pt x="166" y="100"/>
                  <a:pt x="166" y="100"/>
                </a:cubicBezTo>
                <a:cubicBezTo>
                  <a:pt x="217" y="98"/>
                  <a:pt x="217" y="98"/>
                  <a:pt x="217" y="98"/>
                </a:cubicBezTo>
                <a:cubicBezTo>
                  <a:pt x="229" y="96"/>
                  <a:pt x="238" y="98"/>
                  <a:pt x="244" y="104"/>
                </a:cubicBezTo>
                <a:cubicBezTo>
                  <a:pt x="247" y="107"/>
                  <a:pt x="249" y="111"/>
                  <a:pt x="249" y="115"/>
                </a:cubicBezTo>
                <a:cubicBezTo>
                  <a:pt x="250" y="120"/>
                  <a:pt x="249" y="124"/>
                  <a:pt x="247" y="129"/>
                </a:cubicBezTo>
                <a:cubicBezTo>
                  <a:pt x="247" y="130"/>
                  <a:pt x="246" y="132"/>
                  <a:pt x="245" y="134"/>
                </a:cubicBezTo>
                <a:cubicBezTo>
                  <a:pt x="244" y="137"/>
                  <a:pt x="243" y="140"/>
                  <a:pt x="241" y="141"/>
                </a:cubicBezTo>
                <a:cubicBezTo>
                  <a:pt x="239" y="144"/>
                  <a:pt x="234" y="146"/>
                  <a:pt x="227" y="147"/>
                </a:cubicBezTo>
                <a:cubicBezTo>
                  <a:pt x="221" y="149"/>
                  <a:pt x="207" y="150"/>
                  <a:pt x="187" y="151"/>
                </a:cubicBezTo>
                <a:cubicBezTo>
                  <a:pt x="175" y="152"/>
                  <a:pt x="161" y="148"/>
                  <a:pt x="160" y="148"/>
                </a:cubicBezTo>
                <a:cubicBezTo>
                  <a:pt x="161" y="151"/>
                  <a:pt x="165" y="161"/>
                  <a:pt x="168" y="168"/>
                </a:cubicBezTo>
                <a:cubicBezTo>
                  <a:pt x="168" y="171"/>
                  <a:pt x="173" y="181"/>
                  <a:pt x="176" y="194"/>
                </a:cubicBezTo>
                <a:cubicBezTo>
                  <a:pt x="179" y="206"/>
                  <a:pt x="176" y="203"/>
                  <a:pt x="176" y="211"/>
                </a:cubicBezTo>
                <a:cubicBezTo>
                  <a:pt x="176" y="214"/>
                  <a:pt x="174" y="217"/>
                  <a:pt x="170" y="221"/>
                </a:cubicBezTo>
                <a:cubicBezTo>
                  <a:pt x="166" y="226"/>
                  <a:pt x="161" y="228"/>
                  <a:pt x="156" y="230"/>
                </a:cubicBezTo>
                <a:cubicBezTo>
                  <a:pt x="147" y="234"/>
                  <a:pt x="137" y="233"/>
                  <a:pt x="130" y="226"/>
                </a:cubicBezTo>
                <a:cubicBezTo>
                  <a:pt x="127" y="223"/>
                  <a:pt x="125" y="219"/>
                  <a:pt x="122" y="213"/>
                </a:cubicBezTo>
                <a:cubicBezTo>
                  <a:pt x="118" y="188"/>
                  <a:pt x="117" y="189"/>
                  <a:pt x="110" y="169"/>
                </a:cubicBezTo>
                <a:cubicBezTo>
                  <a:pt x="92" y="192"/>
                  <a:pt x="92" y="192"/>
                  <a:pt x="92" y="192"/>
                </a:cubicBezTo>
                <a:cubicBezTo>
                  <a:pt x="90" y="193"/>
                  <a:pt x="88" y="195"/>
                  <a:pt x="87" y="197"/>
                </a:cubicBezTo>
                <a:cubicBezTo>
                  <a:pt x="86" y="198"/>
                  <a:pt x="85" y="200"/>
                  <a:pt x="84" y="201"/>
                </a:cubicBezTo>
                <a:cubicBezTo>
                  <a:pt x="76" y="209"/>
                  <a:pt x="70" y="212"/>
                  <a:pt x="65" y="212"/>
                </a:cubicBezTo>
                <a:cubicBezTo>
                  <a:pt x="60" y="211"/>
                  <a:pt x="55" y="209"/>
                  <a:pt x="50" y="204"/>
                </a:cubicBezTo>
                <a:cubicBezTo>
                  <a:pt x="50" y="203"/>
                  <a:pt x="48" y="202"/>
                  <a:pt x="44" y="198"/>
                </a:cubicBezTo>
                <a:cubicBezTo>
                  <a:pt x="41" y="195"/>
                  <a:pt x="39" y="191"/>
                  <a:pt x="38" y="185"/>
                </a:cubicBezTo>
                <a:cubicBezTo>
                  <a:pt x="37" y="179"/>
                  <a:pt x="39" y="173"/>
                  <a:pt x="43" y="167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9B542D3-9850-D821-3A63-F9DF1EE5F5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51321" y="209006"/>
            <a:ext cx="6444074" cy="6293213"/>
          </a:xfrm>
        </p:spPr>
        <p:txBody>
          <a:bodyPr vert="horz" lIns="0" tIns="0" rIns="0" bIns="0" rtlCol="0" anchor="t">
            <a:normAutofit fontScale="92500"/>
          </a:bodyPr>
          <a:lstStyle/>
          <a:p>
            <a:pPr>
              <a:lnSpc>
                <a:spcPct val="110000"/>
              </a:lnSpc>
            </a:pPr>
            <a:r>
              <a:rPr lang="pt-BR" sz="1800" dirty="0" smtClean="0">
                <a:ea typeface="+mn-lt"/>
                <a:cs typeface="+mn-lt"/>
              </a:rPr>
              <a:t>O </a:t>
            </a:r>
            <a:r>
              <a:rPr lang="pt-BR" sz="1800" dirty="0">
                <a:ea typeface="+mn-lt"/>
                <a:cs typeface="+mn-lt"/>
              </a:rPr>
              <a:t>Treinador se forma segundo duas premissas importantes </a:t>
            </a:r>
            <a:endParaRPr lang="pt-BR" sz="1800" dirty="0">
              <a:solidFill>
                <a:srgbClr val="FFFFFF">
                  <a:alpha val="58000"/>
                </a:srgbClr>
              </a:solidFill>
            </a:endParaRPr>
          </a:p>
          <a:p>
            <a:pPr>
              <a:lnSpc>
                <a:spcPct val="110000"/>
              </a:lnSpc>
            </a:pPr>
            <a:r>
              <a:rPr lang="pt-BR" sz="1800" dirty="0">
                <a:ea typeface="+mn-lt"/>
                <a:cs typeface="+mn-lt"/>
              </a:rPr>
              <a:t>1)Treinador de Treino – Você sabe dar treino ?</a:t>
            </a:r>
            <a:endParaRPr lang="pt-BR" sz="1800" dirty="0">
              <a:solidFill>
                <a:srgbClr val="FFFFFF">
                  <a:alpha val="58000"/>
                </a:srgbClr>
              </a:solidFill>
            </a:endParaRPr>
          </a:p>
          <a:p>
            <a:pPr>
              <a:lnSpc>
                <a:spcPct val="110000"/>
              </a:lnSpc>
            </a:pPr>
            <a:r>
              <a:rPr lang="pt-BR" sz="1800" dirty="0">
                <a:ea typeface="+mn-lt"/>
                <a:cs typeface="+mn-lt"/>
              </a:rPr>
              <a:t>2)Treinador de Jogo - Você sabe “ler” o jogo e responde rápido as necessidades da sua equipe, durante a  </a:t>
            </a:r>
            <a:r>
              <a:rPr lang="pt-BR" sz="1800" i="1" dirty="0">
                <a:ea typeface="+mn-lt"/>
                <a:cs typeface="+mn-lt"/>
              </a:rPr>
              <a:t>partida ?</a:t>
            </a:r>
            <a:endParaRPr lang="pt-BR" sz="1800" dirty="0">
              <a:solidFill>
                <a:srgbClr val="FFFFFF">
                  <a:alpha val="58000"/>
                </a:srgbClr>
              </a:solidFill>
            </a:endParaRPr>
          </a:p>
          <a:p>
            <a:pPr>
              <a:lnSpc>
                <a:spcPct val="110000"/>
              </a:lnSpc>
            </a:pPr>
            <a:r>
              <a:rPr lang="pt-BR" sz="1800" dirty="0" smtClean="0">
                <a:ea typeface="+mn-lt"/>
                <a:cs typeface="+mn-lt"/>
              </a:rPr>
              <a:t>Qualidades </a:t>
            </a:r>
            <a:r>
              <a:rPr lang="pt-BR" sz="1800" dirty="0">
                <a:ea typeface="+mn-lt"/>
                <a:cs typeface="+mn-lt"/>
              </a:rPr>
              <a:t>a perseguir :</a:t>
            </a:r>
            <a:endParaRPr lang="pt-BR" sz="1800" dirty="0">
              <a:solidFill>
                <a:srgbClr val="FFFFFF">
                  <a:alpha val="58000"/>
                </a:srgbClr>
              </a:solidFill>
            </a:endParaRPr>
          </a:p>
          <a:p>
            <a:pPr>
              <a:lnSpc>
                <a:spcPct val="110000"/>
              </a:lnSpc>
            </a:pPr>
            <a:r>
              <a:rPr lang="pt-BR" sz="1800" dirty="0" smtClean="0">
                <a:ea typeface="+mn-lt"/>
                <a:cs typeface="+mn-lt"/>
              </a:rPr>
              <a:t>Otimismo</a:t>
            </a:r>
            <a:r>
              <a:rPr lang="pt-BR" sz="1800" dirty="0">
                <a:ea typeface="+mn-lt"/>
                <a:cs typeface="+mn-lt"/>
              </a:rPr>
              <a:t>  -  Fuja dos pessimistas !!!!!</a:t>
            </a:r>
            <a:endParaRPr lang="pt-BR" sz="1800" dirty="0">
              <a:solidFill>
                <a:srgbClr val="FFFFFF">
                  <a:alpha val="58000"/>
                </a:srgbClr>
              </a:solidFill>
            </a:endParaRPr>
          </a:p>
          <a:p>
            <a:pPr>
              <a:lnSpc>
                <a:spcPct val="110000"/>
              </a:lnSpc>
            </a:pPr>
            <a:r>
              <a:rPr lang="pt-BR" sz="1800" dirty="0" smtClean="0">
                <a:ea typeface="+mn-lt"/>
                <a:cs typeface="+mn-lt"/>
              </a:rPr>
              <a:t>Bom </a:t>
            </a:r>
            <a:r>
              <a:rPr lang="pt-BR" sz="1800" dirty="0">
                <a:ea typeface="+mn-lt"/>
                <a:cs typeface="+mn-lt"/>
              </a:rPr>
              <a:t>senso sempre – Lei que rege o mundo e não só o Futsal.</a:t>
            </a:r>
            <a:endParaRPr lang="pt-BR" sz="1800" dirty="0">
              <a:solidFill>
                <a:srgbClr val="FFFFFF">
                  <a:alpha val="58000"/>
                </a:srgbClr>
              </a:solidFill>
            </a:endParaRPr>
          </a:p>
          <a:p>
            <a:pPr>
              <a:lnSpc>
                <a:spcPct val="110000"/>
              </a:lnSpc>
            </a:pPr>
            <a:r>
              <a:rPr lang="pt-BR" sz="1800" dirty="0" smtClean="0">
                <a:ea typeface="+mn-lt"/>
                <a:cs typeface="+mn-lt"/>
              </a:rPr>
              <a:t>Aperfeiçoamento </a:t>
            </a:r>
            <a:r>
              <a:rPr lang="pt-BR" sz="1800" dirty="0">
                <a:ea typeface="+mn-lt"/>
                <a:cs typeface="+mn-lt"/>
              </a:rPr>
              <a:t>dos fundamentos técnicos  táticos dos atletas  -  Treinador que “faz” jogador.</a:t>
            </a:r>
            <a:endParaRPr lang="pt-BR" sz="1800" dirty="0">
              <a:solidFill>
                <a:srgbClr val="FFFFFF">
                  <a:alpha val="58000"/>
                </a:srgbClr>
              </a:solidFill>
            </a:endParaRPr>
          </a:p>
          <a:p>
            <a:pPr>
              <a:lnSpc>
                <a:spcPct val="110000"/>
              </a:lnSpc>
            </a:pPr>
            <a:r>
              <a:rPr lang="pt-BR" sz="1800" dirty="0" smtClean="0">
                <a:ea typeface="+mn-lt"/>
                <a:cs typeface="+mn-lt"/>
              </a:rPr>
              <a:t>Carisma </a:t>
            </a:r>
            <a:r>
              <a:rPr lang="pt-BR" sz="1800" dirty="0">
                <a:ea typeface="+mn-lt"/>
                <a:cs typeface="+mn-lt"/>
              </a:rPr>
              <a:t>- Construído com uma </a:t>
            </a:r>
            <a:r>
              <a:rPr lang="pt-BR" sz="1800" dirty="0" err="1">
                <a:ea typeface="+mn-lt"/>
                <a:cs typeface="+mn-lt"/>
              </a:rPr>
              <a:t>seqüência</a:t>
            </a:r>
            <a:r>
              <a:rPr lang="pt-BR" sz="1800" dirty="0">
                <a:ea typeface="+mn-lt"/>
                <a:cs typeface="+mn-lt"/>
              </a:rPr>
              <a:t> de atitudes que não deixam dúvidas sobre sua maneira de ser.  Senso de justiça – Para aqueles que você gosta e para os que você não gosta.</a:t>
            </a:r>
            <a:endParaRPr lang="pt-BR" sz="1800" dirty="0">
              <a:solidFill>
                <a:srgbClr val="FFFFFF">
                  <a:alpha val="58000"/>
                </a:srgbClr>
              </a:solidFill>
            </a:endParaRPr>
          </a:p>
          <a:p>
            <a:pPr>
              <a:lnSpc>
                <a:spcPct val="110000"/>
              </a:lnSpc>
            </a:pPr>
            <a:r>
              <a:rPr lang="pt-BR" sz="1800" dirty="0" smtClean="0">
                <a:ea typeface="+mn-lt"/>
                <a:cs typeface="+mn-lt"/>
              </a:rPr>
              <a:t>Inovação </a:t>
            </a:r>
            <a:r>
              <a:rPr lang="pt-BR" sz="1800" dirty="0">
                <a:ea typeface="+mn-lt"/>
                <a:cs typeface="+mn-lt"/>
              </a:rPr>
              <a:t>– Tentar o que ninguém tentou</a:t>
            </a:r>
            <a:endParaRPr lang="pt-BR" sz="1800" dirty="0">
              <a:solidFill>
                <a:srgbClr val="FFFFFF">
                  <a:alpha val="58000"/>
                </a:srgbClr>
              </a:solidFill>
            </a:endParaRPr>
          </a:p>
          <a:p>
            <a:pPr>
              <a:lnSpc>
                <a:spcPct val="110000"/>
              </a:lnSpc>
            </a:pPr>
            <a:r>
              <a:rPr lang="pt-BR" sz="1800" dirty="0" smtClean="0">
                <a:ea typeface="+mn-lt"/>
                <a:cs typeface="+mn-lt"/>
              </a:rPr>
              <a:t>Ousadia </a:t>
            </a:r>
            <a:r>
              <a:rPr lang="pt-BR" sz="1800" dirty="0">
                <a:ea typeface="+mn-lt"/>
                <a:cs typeface="+mn-lt"/>
              </a:rPr>
              <a:t>- Fazer diferente quando está todo mundo te mandando fazer o de sempre.  Determinação pelo resultado - Ganhar é melhor que tudo !!!!!!</a:t>
            </a:r>
            <a:endParaRPr lang="pt-BR" sz="1800" dirty="0"/>
          </a:p>
          <a:p>
            <a:pPr>
              <a:lnSpc>
                <a:spcPct val="110000"/>
              </a:lnSpc>
            </a:pPr>
            <a:endParaRPr lang="pt-BR" sz="1100" dirty="0"/>
          </a:p>
        </p:txBody>
      </p:sp>
    </p:spTree>
    <p:extLst>
      <p:ext uri="{BB962C8B-B14F-4D97-AF65-F5344CB8AC3E}">
        <p14:creationId xmlns:p14="http://schemas.microsoft.com/office/powerpoint/2010/main" val="1821240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5" name="Rectangle 23">
            <a:extLst>
              <a:ext uri="{FF2B5EF4-FFF2-40B4-BE49-F238E27FC236}">
                <a16:creationId xmlns:a16="http://schemas.microsoft.com/office/drawing/2014/main" id="{76A10F56-4600-4E72-882F-DF9A3D70548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25">
            <a:extLst>
              <a:ext uri="{FF2B5EF4-FFF2-40B4-BE49-F238E27FC236}">
                <a16:creationId xmlns:a16="http://schemas.microsoft.com/office/drawing/2014/main" id="{44E7C649-57E0-4A93-B134-67101C0725A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lumMod val="90000"/>
              <a:lumOff val="1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Freeform: Shape 27">
            <a:extLst>
              <a:ext uri="{FF2B5EF4-FFF2-40B4-BE49-F238E27FC236}">
                <a16:creationId xmlns:a16="http://schemas.microsoft.com/office/drawing/2014/main" id="{AA35AF4F-B82E-435B-8949-29173A0559E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0"/>
            <a:ext cx="5412222" cy="3734405"/>
          </a:xfrm>
          <a:custGeom>
            <a:avLst/>
            <a:gdLst>
              <a:gd name="connsiteX0" fmla="*/ 1441992 w 5412222"/>
              <a:gd name="connsiteY0" fmla="*/ 2504513 h 3734405"/>
              <a:gd name="connsiteX1" fmla="*/ 1566499 w 5412222"/>
              <a:gd name="connsiteY1" fmla="*/ 2518404 h 3734405"/>
              <a:gd name="connsiteX2" fmla="*/ 1750954 w 5412222"/>
              <a:gd name="connsiteY2" fmla="*/ 2629527 h 3734405"/>
              <a:gd name="connsiteX3" fmla="*/ 1714063 w 5412222"/>
              <a:gd name="connsiteY3" fmla="*/ 3370350 h 3734405"/>
              <a:gd name="connsiteX4" fmla="*/ 1548053 w 5412222"/>
              <a:gd name="connsiteY4" fmla="*/ 3703720 h 3734405"/>
              <a:gd name="connsiteX5" fmla="*/ 1345153 w 5412222"/>
              <a:gd name="connsiteY5" fmla="*/ 3722241 h 3734405"/>
              <a:gd name="connsiteX6" fmla="*/ 1142252 w 5412222"/>
              <a:gd name="connsiteY6" fmla="*/ 3611117 h 3734405"/>
              <a:gd name="connsiteX7" fmla="*/ 1123807 w 5412222"/>
              <a:gd name="connsiteY7" fmla="*/ 3388870 h 3734405"/>
              <a:gd name="connsiteX8" fmla="*/ 1160697 w 5412222"/>
              <a:gd name="connsiteY8" fmla="*/ 3018459 h 3734405"/>
              <a:gd name="connsiteX9" fmla="*/ 1179143 w 5412222"/>
              <a:gd name="connsiteY9" fmla="*/ 2851774 h 3734405"/>
              <a:gd name="connsiteX10" fmla="*/ 1197589 w 5412222"/>
              <a:gd name="connsiteY10" fmla="*/ 2722130 h 3734405"/>
              <a:gd name="connsiteX11" fmla="*/ 1345153 w 5412222"/>
              <a:gd name="connsiteY11" fmla="*/ 2518404 h 3734405"/>
              <a:gd name="connsiteX12" fmla="*/ 1441992 w 5412222"/>
              <a:gd name="connsiteY12" fmla="*/ 2504513 h 3734405"/>
              <a:gd name="connsiteX13" fmla="*/ 2975080 w 5412222"/>
              <a:gd name="connsiteY13" fmla="*/ 2484443 h 3734405"/>
              <a:gd name="connsiteX14" fmla="*/ 3097382 w 5412222"/>
              <a:gd name="connsiteY14" fmla="*/ 2507883 h 3734405"/>
              <a:gd name="connsiteX15" fmla="*/ 3189904 w 5412222"/>
              <a:gd name="connsiteY15" fmla="*/ 2581966 h 3734405"/>
              <a:gd name="connsiteX16" fmla="*/ 3263922 w 5412222"/>
              <a:gd name="connsiteY16" fmla="*/ 2730130 h 3734405"/>
              <a:gd name="connsiteX17" fmla="*/ 3356443 w 5412222"/>
              <a:gd name="connsiteY17" fmla="*/ 3322788 h 3734405"/>
              <a:gd name="connsiteX18" fmla="*/ 3337939 w 5412222"/>
              <a:gd name="connsiteY18" fmla="*/ 3545035 h 3734405"/>
              <a:gd name="connsiteX19" fmla="*/ 3282426 w 5412222"/>
              <a:gd name="connsiteY19" fmla="*/ 3637638 h 3734405"/>
              <a:gd name="connsiteX20" fmla="*/ 3171400 w 5412222"/>
              <a:gd name="connsiteY20" fmla="*/ 3674679 h 3734405"/>
              <a:gd name="connsiteX21" fmla="*/ 3115887 w 5412222"/>
              <a:gd name="connsiteY21" fmla="*/ 3693200 h 3734405"/>
              <a:gd name="connsiteX22" fmla="*/ 2967852 w 5412222"/>
              <a:gd name="connsiteY22" fmla="*/ 3674679 h 3734405"/>
              <a:gd name="connsiteX23" fmla="*/ 2838321 w 5412222"/>
              <a:gd name="connsiteY23" fmla="*/ 3563556 h 3734405"/>
              <a:gd name="connsiteX24" fmla="*/ 2782808 w 5412222"/>
              <a:gd name="connsiteY24" fmla="*/ 3359829 h 3734405"/>
              <a:gd name="connsiteX25" fmla="*/ 2764304 w 5412222"/>
              <a:gd name="connsiteY25" fmla="*/ 3156103 h 3734405"/>
              <a:gd name="connsiteX26" fmla="*/ 2708791 w 5412222"/>
              <a:gd name="connsiteY26" fmla="*/ 2878295 h 3734405"/>
              <a:gd name="connsiteX27" fmla="*/ 2690286 w 5412222"/>
              <a:gd name="connsiteY27" fmla="*/ 2637527 h 3734405"/>
              <a:gd name="connsiteX28" fmla="*/ 2912339 w 5412222"/>
              <a:gd name="connsiteY28" fmla="*/ 2489363 h 3734405"/>
              <a:gd name="connsiteX29" fmla="*/ 2975080 w 5412222"/>
              <a:gd name="connsiteY29" fmla="*/ 2484443 h 3734405"/>
              <a:gd name="connsiteX30" fmla="*/ 4122198 w 5412222"/>
              <a:gd name="connsiteY30" fmla="*/ 1964873 h 3734405"/>
              <a:gd name="connsiteX31" fmla="*/ 4289154 w 5412222"/>
              <a:gd name="connsiteY31" fmla="*/ 2020607 h 3734405"/>
              <a:gd name="connsiteX32" fmla="*/ 4437557 w 5412222"/>
              <a:gd name="connsiteY32" fmla="*/ 2169233 h 3734405"/>
              <a:gd name="connsiteX33" fmla="*/ 4567411 w 5412222"/>
              <a:gd name="connsiteY33" fmla="*/ 2336436 h 3734405"/>
              <a:gd name="connsiteX34" fmla="*/ 4752916 w 5412222"/>
              <a:gd name="connsiteY34" fmla="*/ 2540795 h 3734405"/>
              <a:gd name="connsiteX35" fmla="*/ 4882769 w 5412222"/>
              <a:gd name="connsiteY35" fmla="*/ 2763733 h 3734405"/>
              <a:gd name="connsiteX36" fmla="*/ 4771467 w 5412222"/>
              <a:gd name="connsiteY36" fmla="*/ 2986671 h 3734405"/>
              <a:gd name="connsiteX37" fmla="*/ 4567411 w 5412222"/>
              <a:gd name="connsiteY37" fmla="*/ 3060983 h 3734405"/>
              <a:gd name="connsiteX38" fmla="*/ 4474659 w 5412222"/>
              <a:gd name="connsiteY38" fmla="*/ 3042405 h 3734405"/>
              <a:gd name="connsiteX39" fmla="*/ 4344804 w 5412222"/>
              <a:gd name="connsiteY39" fmla="*/ 2949514 h 3734405"/>
              <a:gd name="connsiteX40" fmla="*/ 3955244 w 5412222"/>
              <a:gd name="connsiteY40" fmla="*/ 2466483 h 3734405"/>
              <a:gd name="connsiteX41" fmla="*/ 3862491 w 5412222"/>
              <a:gd name="connsiteY41" fmla="*/ 2280701 h 3734405"/>
              <a:gd name="connsiteX42" fmla="*/ 3881042 w 5412222"/>
              <a:gd name="connsiteY42" fmla="*/ 2169233 h 3734405"/>
              <a:gd name="connsiteX43" fmla="*/ 3936693 w 5412222"/>
              <a:gd name="connsiteY43" fmla="*/ 2076342 h 3734405"/>
              <a:gd name="connsiteX44" fmla="*/ 3992345 w 5412222"/>
              <a:gd name="connsiteY44" fmla="*/ 2039186 h 3734405"/>
              <a:gd name="connsiteX45" fmla="*/ 4122198 w 5412222"/>
              <a:gd name="connsiteY45" fmla="*/ 1964873 h 3734405"/>
              <a:gd name="connsiteX46" fmla="*/ 146310 w 5412222"/>
              <a:gd name="connsiteY46" fmla="*/ 1953889 h 3734405"/>
              <a:gd name="connsiteX47" fmla="*/ 350366 w 5412222"/>
              <a:gd name="connsiteY47" fmla="*/ 2046733 h 3734405"/>
              <a:gd name="connsiteX48" fmla="*/ 443118 w 5412222"/>
              <a:gd name="connsiteY48" fmla="*/ 2232420 h 3734405"/>
              <a:gd name="connsiteX49" fmla="*/ 368916 w 5412222"/>
              <a:gd name="connsiteY49" fmla="*/ 2455245 h 3734405"/>
              <a:gd name="connsiteX50" fmla="*/ 55877 w 5412222"/>
              <a:gd name="connsiteY50" fmla="*/ 2823429 h 3734405"/>
              <a:gd name="connsiteX51" fmla="*/ 0 w 5412222"/>
              <a:gd name="connsiteY51" fmla="*/ 2890207 h 3734405"/>
              <a:gd name="connsiteX52" fmla="*/ 0 w 5412222"/>
              <a:gd name="connsiteY52" fmla="*/ 2010548 h 3734405"/>
              <a:gd name="connsiteX53" fmla="*/ 48920 w 5412222"/>
              <a:gd name="connsiteY53" fmla="*/ 1981743 h 3734405"/>
              <a:gd name="connsiteX54" fmla="*/ 146310 w 5412222"/>
              <a:gd name="connsiteY54" fmla="*/ 1953889 h 3734405"/>
              <a:gd name="connsiteX55" fmla="*/ 4987001 w 5412222"/>
              <a:gd name="connsiteY55" fmla="*/ 730996 h 3734405"/>
              <a:gd name="connsiteX56" fmla="*/ 5079441 w 5412222"/>
              <a:gd name="connsiteY56" fmla="*/ 730996 h 3734405"/>
              <a:gd name="connsiteX57" fmla="*/ 5338271 w 5412222"/>
              <a:gd name="connsiteY57" fmla="*/ 804801 h 3734405"/>
              <a:gd name="connsiteX58" fmla="*/ 5412222 w 5412222"/>
              <a:gd name="connsiteY58" fmla="*/ 970860 h 3734405"/>
              <a:gd name="connsiteX59" fmla="*/ 5412222 w 5412222"/>
              <a:gd name="connsiteY59" fmla="*/ 1100017 h 3734405"/>
              <a:gd name="connsiteX60" fmla="*/ 5338271 w 5412222"/>
              <a:gd name="connsiteY60" fmla="*/ 1266077 h 3734405"/>
              <a:gd name="connsiteX61" fmla="*/ 5171880 w 5412222"/>
              <a:gd name="connsiteY61" fmla="*/ 1339881 h 3734405"/>
              <a:gd name="connsiteX62" fmla="*/ 4913050 w 5412222"/>
              <a:gd name="connsiteY62" fmla="*/ 1339881 h 3734405"/>
              <a:gd name="connsiteX63" fmla="*/ 4580268 w 5412222"/>
              <a:gd name="connsiteY63" fmla="*/ 1339881 h 3734405"/>
              <a:gd name="connsiteX64" fmla="*/ 4413877 w 5412222"/>
              <a:gd name="connsiteY64" fmla="*/ 1321430 h 3734405"/>
              <a:gd name="connsiteX65" fmla="*/ 4247486 w 5412222"/>
              <a:gd name="connsiteY65" fmla="*/ 1247626 h 3734405"/>
              <a:gd name="connsiteX66" fmla="*/ 4192022 w 5412222"/>
              <a:gd name="connsiteY66" fmla="*/ 1118468 h 3734405"/>
              <a:gd name="connsiteX67" fmla="*/ 4192022 w 5412222"/>
              <a:gd name="connsiteY67" fmla="*/ 1026213 h 3734405"/>
              <a:gd name="connsiteX68" fmla="*/ 4247486 w 5412222"/>
              <a:gd name="connsiteY68" fmla="*/ 860154 h 3734405"/>
              <a:gd name="connsiteX69" fmla="*/ 4395389 w 5412222"/>
              <a:gd name="connsiteY69" fmla="*/ 786350 h 3734405"/>
              <a:gd name="connsiteX70" fmla="*/ 4617243 w 5412222"/>
              <a:gd name="connsiteY70" fmla="*/ 767899 h 3734405"/>
              <a:gd name="connsiteX71" fmla="*/ 4987001 w 5412222"/>
              <a:gd name="connsiteY71" fmla="*/ 730996 h 3734405"/>
              <a:gd name="connsiteX72" fmla="*/ 3807960 w 5412222"/>
              <a:gd name="connsiteY72" fmla="*/ 0 h 3734405"/>
              <a:gd name="connsiteX73" fmla="*/ 4404064 w 5412222"/>
              <a:gd name="connsiteY73" fmla="*/ 0 h 3734405"/>
              <a:gd name="connsiteX74" fmla="*/ 4368291 w 5412222"/>
              <a:gd name="connsiteY74" fmla="*/ 41360 h 3734405"/>
              <a:gd name="connsiteX75" fmla="*/ 4329548 w 5412222"/>
              <a:gd name="connsiteY75" fmla="*/ 87787 h 3734405"/>
              <a:gd name="connsiteX76" fmla="*/ 4107495 w 5412222"/>
              <a:gd name="connsiteY76" fmla="*/ 198776 h 3734405"/>
              <a:gd name="connsiteX77" fmla="*/ 3885443 w 5412222"/>
              <a:gd name="connsiteY77" fmla="*/ 106285 h 3734405"/>
              <a:gd name="connsiteX78" fmla="*/ 3818365 w 5412222"/>
              <a:gd name="connsiteY78" fmla="*/ 23043 h 37344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</a:cxnLst>
            <a:rect l="l" t="t" r="r" b="b"/>
            <a:pathLst>
              <a:path w="5412222" h="3734405">
                <a:moveTo>
                  <a:pt x="1441992" y="2504513"/>
                </a:moveTo>
                <a:cubicBezTo>
                  <a:pt x="1478883" y="2504513"/>
                  <a:pt x="1520385" y="2509143"/>
                  <a:pt x="1566499" y="2518404"/>
                </a:cubicBezTo>
                <a:cubicBezTo>
                  <a:pt x="1658726" y="2536924"/>
                  <a:pt x="1732509" y="2573965"/>
                  <a:pt x="1750954" y="2629527"/>
                </a:cubicBezTo>
                <a:cubicBezTo>
                  <a:pt x="1787845" y="2703609"/>
                  <a:pt x="1714063" y="3296268"/>
                  <a:pt x="1714063" y="3370350"/>
                </a:cubicBezTo>
                <a:cubicBezTo>
                  <a:pt x="1695617" y="3555556"/>
                  <a:pt x="1658726" y="3666679"/>
                  <a:pt x="1548053" y="3703720"/>
                </a:cubicBezTo>
                <a:cubicBezTo>
                  <a:pt x="1492717" y="3740761"/>
                  <a:pt x="1418935" y="3740761"/>
                  <a:pt x="1345153" y="3722241"/>
                </a:cubicBezTo>
                <a:cubicBezTo>
                  <a:pt x="1252925" y="3722241"/>
                  <a:pt x="1179143" y="3685199"/>
                  <a:pt x="1142252" y="3611117"/>
                </a:cubicBezTo>
                <a:cubicBezTo>
                  <a:pt x="1123807" y="3555556"/>
                  <a:pt x="1105361" y="3481473"/>
                  <a:pt x="1123807" y="3388870"/>
                </a:cubicBezTo>
                <a:cubicBezTo>
                  <a:pt x="1123807" y="3388870"/>
                  <a:pt x="1160697" y="3055500"/>
                  <a:pt x="1160697" y="3018459"/>
                </a:cubicBezTo>
                <a:cubicBezTo>
                  <a:pt x="1160697" y="2962897"/>
                  <a:pt x="1179143" y="2870294"/>
                  <a:pt x="1179143" y="2851774"/>
                </a:cubicBezTo>
                <a:cubicBezTo>
                  <a:pt x="1197589" y="2722130"/>
                  <a:pt x="1197589" y="2722130"/>
                  <a:pt x="1197589" y="2722130"/>
                </a:cubicBezTo>
                <a:cubicBezTo>
                  <a:pt x="1234480" y="2611007"/>
                  <a:pt x="1289816" y="2555445"/>
                  <a:pt x="1345153" y="2518404"/>
                </a:cubicBezTo>
                <a:cubicBezTo>
                  <a:pt x="1372821" y="2509143"/>
                  <a:pt x="1405101" y="2504513"/>
                  <a:pt x="1441992" y="2504513"/>
                </a:cubicBezTo>
                <a:close/>
                <a:moveTo>
                  <a:pt x="2975080" y="2484443"/>
                </a:moveTo>
                <a:cubicBezTo>
                  <a:pt x="3031460" y="2487048"/>
                  <a:pt x="3069626" y="2507883"/>
                  <a:pt x="3097382" y="2507883"/>
                </a:cubicBezTo>
                <a:cubicBezTo>
                  <a:pt x="3134391" y="2526404"/>
                  <a:pt x="3152895" y="2544924"/>
                  <a:pt x="3189904" y="2581966"/>
                </a:cubicBezTo>
                <a:cubicBezTo>
                  <a:pt x="3208409" y="2619007"/>
                  <a:pt x="3226913" y="2656048"/>
                  <a:pt x="3263922" y="2730130"/>
                </a:cubicBezTo>
                <a:cubicBezTo>
                  <a:pt x="3282426" y="2804212"/>
                  <a:pt x="3356443" y="3322788"/>
                  <a:pt x="3356443" y="3322788"/>
                </a:cubicBezTo>
                <a:cubicBezTo>
                  <a:pt x="3374948" y="3433912"/>
                  <a:pt x="3356443" y="3507994"/>
                  <a:pt x="3337939" y="3545035"/>
                </a:cubicBezTo>
                <a:cubicBezTo>
                  <a:pt x="3319435" y="3582076"/>
                  <a:pt x="3300930" y="3619117"/>
                  <a:pt x="3282426" y="3637638"/>
                </a:cubicBezTo>
                <a:cubicBezTo>
                  <a:pt x="3245417" y="3656158"/>
                  <a:pt x="3208409" y="3656158"/>
                  <a:pt x="3171400" y="3674679"/>
                </a:cubicBezTo>
                <a:cubicBezTo>
                  <a:pt x="3152895" y="3674679"/>
                  <a:pt x="3134391" y="3693200"/>
                  <a:pt x="3115887" y="3693200"/>
                </a:cubicBezTo>
                <a:cubicBezTo>
                  <a:pt x="3060374" y="3711720"/>
                  <a:pt x="3004860" y="3711720"/>
                  <a:pt x="2967852" y="3674679"/>
                </a:cubicBezTo>
                <a:cubicBezTo>
                  <a:pt x="2912339" y="3656158"/>
                  <a:pt x="2875330" y="3619117"/>
                  <a:pt x="2838321" y="3563556"/>
                </a:cubicBezTo>
                <a:cubicBezTo>
                  <a:pt x="2801312" y="3507994"/>
                  <a:pt x="2782808" y="3433912"/>
                  <a:pt x="2782808" y="3359829"/>
                </a:cubicBezTo>
                <a:cubicBezTo>
                  <a:pt x="2764304" y="3156103"/>
                  <a:pt x="2764304" y="3156103"/>
                  <a:pt x="2764304" y="3156103"/>
                </a:cubicBezTo>
                <a:cubicBezTo>
                  <a:pt x="2708791" y="2878295"/>
                  <a:pt x="2708791" y="2878295"/>
                  <a:pt x="2708791" y="2878295"/>
                </a:cubicBezTo>
                <a:cubicBezTo>
                  <a:pt x="2671782" y="2767171"/>
                  <a:pt x="2671782" y="2693089"/>
                  <a:pt x="2690286" y="2637527"/>
                </a:cubicBezTo>
                <a:cubicBezTo>
                  <a:pt x="2727295" y="2563445"/>
                  <a:pt x="2801312" y="2489363"/>
                  <a:pt x="2912339" y="2489363"/>
                </a:cubicBezTo>
                <a:cubicBezTo>
                  <a:pt x="2935469" y="2484733"/>
                  <a:pt x="2956286" y="2483575"/>
                  <a:pt x="2975080" y="2484443"/>
                </a:cubicBezTo>
                <a:close/>
                <a:moveTo>
                  <a:pt x="4122198" y="1964873"/>
                </a:moveTo>
                <a:cubicBezTo>
                  <a:pt x="4177850" y="1964873"/>
                  <a:pt x="4233502" y="1983451"/>
                  <a:pt x="4289154" y="2020607"/>
                </a:cubicBezTo>
                <a:cubicBezTo>
                  <a:pt x="4344804" y="2039186"/>
                  <a:pt x="4400456" y="2094920"/>
                  <a:pt x="4437557" y="2169233"/>
                </a:cubicBezTo>
                <a:cubicBezTo>
                  <a:pt x="4567411" y="2336436"/>
                  <a:pt x="4567411" y="2336436"/>
                  <a:pt x="4567411" y="2336436"/>
                </a:cubicBezTo>
                <a:cubicBezTo>
                  <a:pt x="4752916" y="2540795"/>
                  <a:pt x="4752916" y="2540795"/>
                  <a:pt x="4752916" y="2540795"/>
                </a:cubicBezTo>
                <a:cubicBezTo>
                  <a:pt x="4827118" y="2633686"/>
                  <a:pt x="4864220" y="2707999"/>
                  <a:pt x="4882769" y="2763733"/>
                </a:cubicBezTo>
                <a:cubicBezTo>
                  <a:pt x="4882769" y="2838046"/>
                  <a:pt x="4864220" y="2930936"/>
                  <a:pt x="4771467" y="2986671"/>
                </a:cubicBezTo>
                <a:cubicBezTo>
                  <a:pt x="4697264" y="3042405"/>
                  <a:pt x="4623063" y="3060983"/>
                  <a:pt x="4567411" y="3060983"/>
                </a:cubicBezTo>
                <a:cubicBezTo>
                  <a:pt x="4548860" y="3060983"/>
                  <a:pt x="4511759" y="3060983"/>
                  <a:pt x="4474659" y="3042405"/>
                </a:cubicBezTo>
                <a:cubicBezTo>
                  <a:pt x="4437557" y="3023827"/>
                  <a:pt x="4400456" y="2986671"/>
                  <a:pt x="4344804" y="2949514"/>
                </a:cubicBezTo>
                <a:cubicBezTo>
                  <a:pt x="4289154" y="2893780"/>
                  <a:pt x="3955244" y="2466483"/>
                  <a:pt x="3955244" y="2466483"/>
                </a:cubicBezTo>
                <a:cubicBezTo>
                  <a:pt x="3899592" y="2392170"/>
                  <a:pt x="3862491" y="2317858"/>
                  <a:pt x="3862491" y="2280701"/>
                </a:cubicBezTo>
                <a:cubicBezTo>
                  <a:pt x="3862491" y="2224967"/>
                  <a:pt x="3862491" y="2187811"/>
                  <a:pt x="3881042" y="2169233"/>
                </a:cubicBezTo>
                <a:cubicBezTo>
                  <a:pt x="3899592" y="2132076"/>
                  <a:pt x="3918143" y="2113498"/>
                  <a:pt x="3936693" y="2076342"/>
                </a:cubicBezTo>
                <a:cubicBezTo>
                  <a:pt x="3973794" y="2057764"/>
                  <a:pt x="3992345" y="2039186"/>
                  <a:pt x="3992345" y="2039186"/>
                </a:cubicBezTo>
                <a:cubicBezTo>
                  <a:pt x="4029446" y="2002029"/>
                  <a:pt x="4085097" y="1983451"/>
                  <a:pt x="4122198" y="1964873"/>
                </a:cubicBezTo>
                <a:close/>
                <a:moveTo>
                  <a:pt x="146310" y="1953889"/>
                </a:moveTo>
                <a:cubicBezTo>
                  <a:pt x="201962" y="1953889"/>
                  <a:pt x="276164" y="1991027"/>
                  <a:pt x="350366" y="2046733"/>
                </a:cubicBezTo>
                <a:cubicBezTo>
                  <a:pt x="424568" y="2102439"/>
                  <a:pt x="443118" y="2176714"/>
                  <a:pt x="443118" y="2232420"/>
                </a:cubicBezTo>
                <a:cubicBezTo>
                  <a:pt x="443118" y="2288126"/>
                  <a:pt x="424568" y="2362401"/>
                  <a:pt x="368916" y="2455245"/>
                </a:cubicBezTo>
                <a:cubicBezTo>
                  <a:pt x="368916" y="2455245"/>
                  <a:pt x="181092" y="2674589"/>
                  <a:pt x="55877" y="2823429"/>
                </a:cubicBezTo>
                <a:lnTo>
                  <a:pt x="0" y="2890207"/>
                </a:lnTo>
                <a:lnTo>
                  <a:pt x="0" y="2010548"/>
                </a:lnTo>
                <a:lnTo>
                  <a:pt x="48920" y="1981743"/>
                </a:lnTo>
                <a:cubicBezTo>
                  <a:pt x="86021" y="1963174"/>
                  <a:pt x="118485" y="1953889"/>
                  <a:pt x="146310" y="1953889"/>
                </a:cubicBezTo>
                <a:close/>
                <a:moveTo>
                  <a:pt x="4987001" y="730996"/>
                </a:moveTo>
                <a:cubicBezTo>
                  <a:pt x="5079441" y="730996"/>
                  <a:pt x="5079441" y="730996"/>
                  <a:pt x="5079441" y="730996"/>
                </a:cubicBezTo>
                <a:cubicBezTo>
                  <a:pt x="5190368" y="749448"/>
                  <a:pt x="5282808" y="786350"/>
                  <a:pt x="5338271" y="804801"/>
                </a:cubicBezTo>
                <a:cubicBezTo>
                  <a:pt x="5393734" y="841703"/>
                  <a:pt x="5412222" y="897056"/>
                  <a:pt x="5412222" y="970860"/>
                </a:cubicBezTo>
                <a:cubicBezTo>
                  <a:pt x="5412222" y="1007762"/>
                  <a:pt x="5412222" y="1044664"/>
                  <a:pt x="5412222" y="1100017"/>
                </a:cubicBezTo>
                <a:cubicBezTo>
                  <a:pt x="5393734" y="1155371"/>
                  <a:pt x="5375246" y="1210724"/>
                  <a:pt x="5338271" y="1266077"/>
                </a:cubicBezTo>
                <a:cubicBezTo>
                  <a:pt x="5301295" y="1302979"/>
                  <a:pt x="5245832" y="1321430"/>
                  <a:pt x="5171880" y="1339881"/>
                </a:cubicBezTo>
                <a:cubicBezTo>
                  <a:pt x="5060954" y="1339881"/>
                  <a:pt x="5171880" y="1358332"/>
                  <a:pt x="4913050" y="1339881"/>
                </a:cubicBezTo>
                <a:cubicBezTo>
                  <a:pt x="4635731" y="1339881"/>
                  <a:pt x="4580268" y="1339881"/>
                  <a:pt x="4580268" y="1339881"/>
                </a:cubicBezTo>
                <a:cubicBezTo>
                  <a:pt x="4413877" y="1321430"/>
                  <a:pt x="4413877" y="1321430"/>
                  <a:pt x="4413877" y="1321430"/>
                </a:cubicBezTo>
                <a:cubicBezTo>
                  <a:pt x="4321437" y="1302979"/>
                  <a:pt x="4265974" y="1284528"/>
                  <a:pt x="4247486" y="1247626"/>
                </a:cubicBezTo>
                <a:cubicBezTo>
                  <a:pt x="4210510" y="1210724"/>
                  <a:pt x="4192022" y="1173821"/>
                  <a:pt x="4192022" y="1118468"/>
                </a:cubicBezTo>
                <a:cubicBezTo>
                  <a:pt x="4192022" y="1118468"/>
                  <a:pt x="4192022" y="1081566"/>
                  <a:pt x="4192022" y="1026213"/>
                </a:cubicBezTo>
                <a:cubicBezTo>
                  <a:pt x="4192022" y="970860"/>
                  <a:pt x="4210510" y="915507"/>
                  <a:pt x="4247486" y="860154"/>
                </a:cubicBezTo>
                <a:cubicBezTo>
                  <a:pt x="4265974" y="823252"/>
                  <a:pt x="4321437" y="786350"/>
                  <a:pt x="4395389" y="786350"/>
                </a:cubicBezTo>
                <a:cubicBezTo>
                  <a:pt x="4487828" y="767899"/>
                  <a:pt x="4561780" y="767899"/>
                  <a:pt x="4617243" y="767899"/>
                </a:cubicBezTo>
                <a:cubicBezTo>
                  <a:pt x="4783634" y="749448"/>
                  <a:pt x="4876074" y="730996"/>
                  <a:pt x="4987001" y="730996"/>
                </a:cubicBezTo>
                <a:close/>
                <a:moveTo>
                  <a:pt x="3807960" y="0"/>
                </a:moveTo>
                <a:lnTo>
                  <a:pt x="4404064" y="0"/>
                </a:lnTo>
                <a:lnTo>
                  <a:pt x="4368291" y="41360"/>
                </a:lnTo>
                <a:cubicBezTo>
                  <a:pt x="4352100" y="60329"/>
                  <a:pt x="4338800" y="76226"/>
                  <a:pt x="4329548" y="87787"/>
                </a:cubicBezTo>
                <a:cubicBezTo>
                  <a:pt x="4255530" y="161780"/>
                  <a:pt x="4181513" y="198776"/>
                  <a:pt x="4107495" y="198776"/>
                </a:cubicBezTo>
                <a:cubicBezTo>
                  <a:pt x="4033478" y="217275"/>
                  <a:pt x="3959460" y="180278"/>
                  <a:pt x="3885443" y="106285"/>
                </a:cubicBezTo>
                <a:cubicBezTo>
                  <a:pt x="3857687" y="78538"/>
                  <a:pt x="3834556" y="50790"/>
                  <a:pt x="3818365" y="23043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US">
              <a:solidFill>
                <a:schemeClr val="accent3"/>
              </a:solidFill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B9C611E6-3CCD-C9F9-31DD-8C0B335EB1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619201"/>
            <a:ext cx="3095626" cy="1477328"/>
          </a:xfrm>
        </p:spPr>
        <p:txBody>
          <a:bodyPr>
            <a:normAutofit/>
          </a:bodyPr>
          <a:lstStyle/>
          <a:p>
            <a:r>
              <a:rPr lang="pt-BR" sz="3200"/>
              <a:t>MARCINHO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C5E8E0A-FFCB-A00A-E5D7-36E03E019C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10114" y="619223"/>
            <a:ext cx="5825848" cy="5739222"/>
          </a:xfrm>
        </p:spPr>
        <p:txBody>
          <a:bodyPr vert="horz" lIns="0" tIns="0" rIns="0" bIns="0" rtlCol="0" anchor="t">
            <a:normAutofit lnSpcReduction="10000"/>
          </a:bodyPr>
          <a:lstStyle/>
          <a:p>
            <a:pPr>
              <a:lnSpc>
                <a:spcPct val="110000"/>
              </a:lnSpc>
            </a:pPr>
            <a:r>
              <a:rPr lang="pt-BR" b="1" i="1" dirty="0" smtClean="0">
                <a:ea typeface="+mn-lt"/>
                <a:cs typeface="+mn-lt"/>
              </a:rPr>
              <a:t>Formei </a:t>
            </a:r>
            <a:r>
              <a:rPr lang="pt-BR" b="1" i="1" dirty="0">
                <a:ea typeface="+mn-lt"/>
                <a:cs typeface="+mn-lt"/>
              </a:rPr>
              <a:t>em 2009, Pós Graduado em Treinamento, Táticas e Técnicas Esportivas em 2013, Pós Graduado em Futsal, fiz Estágio no Dínamo de Moscou (Rússia) no </a:t>
            </a:r>
            <a:r>
              <a:rPr lang="pt-BR" b="1" i="1" dirty="0" err="1">
                <a:ea typeface="+mn-lt"/>
                <a:cs typeface="+mn-lt"/>
              </a:rPr>
              <a:t>Siberiak</a:t>
            </a:r>
            <a:r>
              <a:rPr lang="pt-BR" b="1" i="1" dirty="0">
                <a:ea typeface="+mn-lt"/>
                <a:cs typeface="+mn-lt"/>
              </a:rPr>
              <a:t> (Rússia) e no </a:t>
            </a:r>
            <a:r>
              <a:rPr lang="pt-BR" b="1" i="1" dirty="0" err="1">
                <a:ea typeface="+mn-lt"/>
                <a:cs typeface="+mn-lt"/>
              </a:rPr>
              <a:t>Kairat</a:t>
            </a:r>
            <a:r>
              <a:rPr lang="pt-BR" b="1" i="1" dirty="0">
                <a:ea typeface="+mn-lt"/>
                <a:cs typeface="+mn-lt"/>
              </a:rPr>
              <a:t> Almaty (Cazaquistão). Trabalhei com Treinamento e Preparação Física no Cazaquistão, Curso de Capacitação com “</a:t>
            </a:r>
            <a:r>
              <a:rPr lang="pt-BR" b="1" i="1" dirty="0" err="1">
                <a:ea typeface="+mn-lt"/>
                <a:cs typeface="+mn-lt"/>
              </a:rPr>
              <a:t>Jarico</a:t>
            </a:r>
            <a:r>
              <a:rPr lang="pt-BR" b="1" i="1" dirty="0">
                <a:ea typeface="+mn-lt"/>
                <a:cs typeface="+mn-lt"/>
              </a:rPr>
              <a:t>” (Ex-treinador da equipe de Carlos Barbosa e da Seleção Brasileira), Curso de aperfeiçoamento com Fernando Ferretti (</a:t>
            </a:r>
            <a:r>
              <a:rPr lang="pt-BR" b="1" i="1" dirty="0" err="1">
                <a:ea typeface="+mn-lt"/>
                <a:cs typeface="+mn-lt"/>
              </a:rPr>
              <a:t>Ex</a:t>
            </a:r>
            <a:r>
              <a:rPr lang="pt-BR" b="1" i="1" dirty="0">
                <a:ea typeface="+mn-lt"/>
                <a:cs typeface="+mn-lt"/>
              </a:rPr>
              <a:t> técnico Seleção Brasileira), </a:t>
            </a:r>
            <a:r>
              <a:rPr lang="pt-BR" b="1" i="1" dirty="0" smtClean="0">
                <a:ea typeface="+mn-lt"/>
                <a:cs typeface="+mn-lt"/>
              </a:rPr>
              <a:t>Cursos </a:t>
            </a:r>
            <a:r>
              <a:rPr lang="pt-BR" b="1" i="1" dirty="0" err="1" smtClean="0">
                <a:ea typeface="+mn-lt"/>
                <a:cs typeface="+mn-lt"/>
              </a:rPr>
              <a:t>co</a:t>
            </a:r>
            <a:r>
              <a:rPr lang="pt-BR" b="1" i="1" dirty="0" smtClean="0">
                <a:ea typeface="+mn-lt"/>
                <a:cs typeface="+mn-lt"/>
              </a:rPr>
              <a:t> Marquinhos Xavier (</a:t>
            </a:r>
            <a:r>
              <a:rPr lang="pt-BR" b="1" i="1" dirty="0" smtClean="0">
                <a:ea typeface="+mn-lt"/>
                <a:cs typeface="+mn-lt"/>
              </a:rPr>
              <a:t>Seleção Brasileira), curso com </a:t>
            </a:r>
            <a:r>
              <a:rPr lang="pt-BR" b="1" i="1" dirty="0" smtClean="0">
                <a:ea typeface="+mn-lt"/>
                <a:cs typeface="+mn-lt"/>
              </a:rPr>
              <a:t>Cassiano</a:t>
            </a:r>
            <a:r>
              <a:rPr lang="pt-BR" b="1" i="1" dirty="0">
                <a:ea typeface="+mn-lt"/>
                <a:cs typeface="+mn-lt"/>
              </a:rPr>
              <a:t> Klein (</a:t>
            </a:r>
            <a:r>
              <a:rPr lang="pt-BR" b="1" i="1" dirty="0" err="1">
                <a:ea typeface="+mn-lt"/>
                <a:cs typeface="+mn-lt"/>
              </a:rPr>
              <a:t>Ex</a:t>
            </a:r>
            <a:r>
              <a:rPr lang="pt-BR" b="1" i="1" dirty="0">
                <a:ea typeface="+mn-lt"/>
                <a:cs typeface="+mn-lt"/>
              </a:rPr>
              <a:t> Cascavel e atual </a:t>
            </a:r>
            <a:r>
              <a:rPr lang="pt-BR" b="1" i="1" dirty="0" err="1">
                <a:ea typeface="+mn-lt"/>
                <a:cs typeface="+mn-lt"/>
              </a:rPr>
              <a:t>Joinvile</a:t>
            </a:r>
            <a:r>
              <a:rPr lang="pt-BR" b="1" i="1" dirty="0">
                <a:ea typeface="+mn-lt"/>
                <a:cs typeface="+mn-lt"/>
              </a:rPr>
              <a:t>), atuo como treinador de categorias de base há mais de 27 anos e jogo Futsal há 39 anos, sendo 21 anos como jogador Profissional.</a:t>
            </a:r>
            <a:endParaRPr lang="pt-BR" dirty="0"/>
          </a:p>
          <a:p>
            <a:pPr>
              <a:lnSpc>
                <a:spcPct val="110000"/>
              </a:lnSpc>
            </a:pPr>
            <a:endParaRPr lang="pt-BR" sz="1700" dirty="0"/>
          </a:p>
        </p:txBody>
      </p:sp>
    </p:spTree>
    <p:extLst>
      <p:ext uri="{BB962C8B-B14F-4D97-AF65-F5344CB8AC3E}">
        <p14:creationId xmlns:p14="http://schemas.microsoft.com/office/powerpoint/2010/main" val="2975652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6A10F56-4600-4E72-882F-DF9A3D70548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4E7C649-57E0-4A93-B134-67101C0725A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lumMod val="90000"/>
              <a:lumOff val="1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AA35AF4F-B82E-435B-8949-29173A0559E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0"/>
            <a:ext cx="5412222" cy="3734405"/>
          </a:xfrm>
          <a:custGeom>
            <a:avLst/>
            <a:gdLst>
              <a:gd name="connsiteX0" fmla="*/ 1441992 w 5412222"/>
              <a:gd name="connsiteY0" fmla="*/ 2504513 h 3734405"/>
              <a:gd name="connsiteX1" fmla="*/ 1566499 w 5412222"/>
              <a:gd name="connsiteY1" fmla="*/ 2518404 h 3734405"/>
              <a:gd name="connsiteX2" fmla="*/ 1750954 w 5412222"/>
              <a:gd name="connsiteY2" fmla="*/ 2629527 h 3734405"/>
              <a:gd name="connsiteX3" fmla="*/ 1714063 w 5412222"/>
              <a:gd name="connsiteY3" fmla="*/ 3370350 h 3734405"/>
              <a:gd name="connsiteX4" fmla="*/ 1548053 w 5412222"/>
              <a:gd name="connsiteY4" fmla="*/ 3703720 h 3734405"/>
              <a:gd name="connsiteX5" fmla="*/ 1345153 w 5412222"/>
              <a:gd name="connsiteY5" fmla="*/ 3722241 h 3734405"/>
              <a:gd name="connsiteX6" fmla="*/ 1142252 w 5412222"/>
              <a:gd name="connsiteY6" fmla="*/ 3611117 h 3734405"/>
              <a:gd name="connsiteX7" fmla="*/ 1123807 w 5412222"/>
              <a:gd name="connsiteY7" fmla="*/ 3388870 h 3734405"/>
              <a:gd name="connsiteX8" fmla="*/ 1160697 w 5412222"/>
              <a:gd name="connsiteY8" fmla="*/ 3018459 h 3734405"/>
              <a:gd name="connsiteX9" fmla="*/ 1179143 w 5412222"/>
              <a:gd name="connsiteY9" fmla="*/ 2851774 h 3734405"/>
              <a:gd name="connsiteX10" fmla="*/ 1197589 w 5412222"/>
              <a:gd name="connsiteY10" fmla="*/ 2722130 h 3734405"/>
              <a:gd name="connsiteX11" fmla="*/ 1345153 w 5412222"/>
              <a:gd name="connsiteY11" fmla="*/ 2518404 h 3734405"/>
              <a:gd name="connsiteX12" fmla="*/ 1441992 w 5412222"/>
              <a:gd name="connsiteY12" fmla="*/ 2504513 h 3734405"/>
              <a:gd name="connsiteX13" fmla="*/ 2975080 w 5412222"/>
              <a:gd name="connsiteY13" fmla="*/ 2484443 h 3734405"/>
              <a:gd name="connsiteX14" fmla="*/ 3097382 w 5412222"/>
              <a:gd name="connsiteY14" fmla="*/ 2507883 h 3734405"/>
              <a:gd name="connsiteX15" fmla="*/ 3189904 w 5412222"/>
              <a:gd name="connsiteY15" fmla="*/ 2581966 h 3734405"/>
              <a:gd name="connsiteX16" fmla="*/ 3263922 w 5412222"/>
              <a:gd name="connsiteY16" fmla="*/ 2730130 h 3734405"/>
              <a:gd name="connsiteX17" fmla="*/ 3356443 w 5412222"/>
              <a:gd name="connsiteY17" fmla="*/ 3322788 h 3734405"/>
              <a:gd name="connsiteX18" fmla="*/ 3337939 w 5412222"/>
              <a:gd name="connsiteY18" fmla="*/ 3545035 h 3734405"/>
              <a:gd name="connsiteX19" fmla="*/ 3282426 w 5412222"/>
              <a:gd name="connsiteY19" fmla="*/ 3637638 h 3734405"/>
              <a:gd name="connsiteX20" fmla="*/ 3171400 w 5412222"/>
              <a:gd name="connsiteY20" fmla="*/ 3674679 h 3734405"/>
              <a:gd name="connsiteX21" fmla="*/ 3115887 w 5412222"/>
              <a:gd name="connsiteY21" fmla="*/ 3693200 h 3734405"/>
              <a:gd name="connsiteX22" fmla="*/ 2967852 w 5412222"/>
              <a:gd name="connsiteY22" fmla="*/ 3674679 h 3734405"/>
              <a:gd name="connsiteX23" fmla="*/ 2838321 w 5412222"/>
              <a:gd name="connsiteY23" fmla="*/ 3563556 h 3734405"/>
              <a:gd name="connsiteX24" fmla="*/ 2782808 w 5412222"/>
              <a:gd name="connsiteY24" fmla="*/ 3359829 h 3734405"/>
              <a:gd name="connsiteX25" fmla="*/ 2764304 w 5412222"/>
              <a:gd name="connsiteY25" fmla="*/ 3156103 h 3734405"/>
              <a:gd name="connsiteX26" fmla="*/ 2708791 w 5412222"/>
              <a:gd name="connsiteY26" fmla="*/ 2878295 h 3734405"/>
              <a:gd name="connsiteX27" fmla="*/ 2690286 w 5412222"/>
              <a:gd name="connsiteY27" fmla="*/ 2637527 h 3734405"/>
              <a:gd name="connsiteX28" fmla="*/ 2912339 w 5412222"/>
              <a:gd name="connsiteY28" fmla="*/ 2489363 h 3734405"/>
              <a:gd name="connsiteX29" fmla="*/ 2975080 w 5412222"/>
              <a:gd name="connsiteY29" fmla="*/ 2484443 h 3734405"/>
              <a:gd name="connsiteX30" fmla="*/ 4122198 w 5412222"/>
              <a:gd name="connsiteY30" fmla="*/ 1964873 h 3734405"/>
              <a:gd name="connsiteX31" fmla="*/ 4289154 w 5412222"/>
              <a:gd name="connsiteY31" fmla="*/ 2020607 h 3734405"/>
              <a:gd name="connsiteX32" fmla="*/ 4437557 w 5412222"/>
              <a:gd name="connsiteY32" fmla="*/ 2169233 h 3734405"/>
              <a:gd name="connsiteX33" fmla="*/ 4567411 w 5412222"/>
              <a:gd name="connsiteY33" fmla="*/ 2336436 h 3734405"/>
              <a:gd name="connsiteX34" fmla="*/ 4752916 w 5412222"/>
              <a:gd name="connsiteY34" fmla="*/ 2540795 h 3734405"/>
              <a:gd name="connsiteX35" fmla="*/ 4882769 w 5412222"/>
              <a:gd name="connsiteY35" fmla="*/ 2763733 h 3734405"/>
              <a:gd name="connsiteX36" fmla="*/ 4771467 w 5412222"/>
              <a:gd name="connsiteY36" fmla="*/ 2986671 h 3734405"/>
              <a:gd name="connsiteX37" fmla="*/ 4567411 w 5412222"/>
              <a:gd name="connsiteY37" fmla="*/ 3060983 h 3734405"/>
              <a:gd name="connsiteX38" fmla="*/ 4474659 w 5412222"/>
              <a:gd name="connsiteY38" fmla="*/ 3042405 h 3734405"/>
              <a:gd name="connsiteX39" fmla="*/ 4344804 w 5412222"/>
              <a:gd name="connsiteY39" fmla="*/ 2949514 h 3734405"/>
              <a:gd name="connsiteX40" fmla="*/ 3955244 w 5412222"/>
              <a:gd name="connsiteY40" fmla="*/ 2466483 h 3734405"/>
              <a:gd name="connsiteX41" fmla="*/ 3862491 w 5412222"/>
              <a:gd name="connsiteY41" fmla="*/ 2280701 h 3734405"/>
              <a:gd name="connsiteX42" fmla="*/ 3881042 w 5412222"/>
              <a:gd name="connsiteY42" fmla="*/ 2169233 h 3734405"/>
              <a:gd name="connsiteX43" fmla="*/ 3936693 w 5412222"/>
              <a:gd name="connsiteY43" fmla="*/ 2076342 h 3734405"/>
              <a:gd name="connsiteX44" fmla="*/ 3992345 w 5412222"/>
              <a:gd name="connsiteY44" fmla="*/ 2039186 h 3734405"/>
              <a:gd name="connsiteX45" fmla="*/ 4122198 w 5412222"/>
              <a:gd name="connsiteY45" fmla="*/ 1964873 h 3734405"/>
              <a:gd name="connsiteX46" fmla="*/ 146310 w 5412222"/>
              <a:gd name="connsiteY46" fmla="*/ 1953889 h 3734405"/>
              <a:gd name="connsiteX47" fmla="*/ 350366 w 5412222"/>
              <a:gd name="connsiteY47" fmla="*/ 2046733 h 3734405"/>
              <a:gd name="connsiteX48" fmla="*/ 443118 w 5412222"/>
              <a:gd name="connsiteY48" fmla="*/ 2232420 h 3734405"/>
              <a:gd name="connsiteX49" fmla="*/ 368916 w 5412222"/>
              <a:gd name="connsiteY49" fmla="*/ 2455245 h 3734405"/>
              <a:gd name="connsiteX50" fmla="*/ 55877 w 5412222"/>
              <a:gd name="connsiteY50" fmla="*/ 2823429 h 3734405"/>
              <a:gd name="connsiteX51" fmla="*/ 0 w 5412222"/>
              <a:gd name="connsiteY51" fmla="*/ 2890207 h 3734405"/>
              <a:gd name="connsiteX52" fmla="*/ 0 w 5412222"/>
              <a:gd name="connsiteY52" fmla="*/ 2010548 h 3734405"/>
              <a:gd name="connsiteX53" fmla="*/ 48920 w 5412222"/>
              <a:gd name="connsiteY53" fmla="*/ 1981743 h 3734405"/>
              <a:gd name="connsiteX54" fmla="*/ 146310 w 5412222"/>
              <a:gd name="connsiteY54" fmla="*/ 1953889 h 3734405"/>
              <a:gd name="connsiteX55" fmla="*/ 4987001 w 5412222"/>
              <a:gd name="connsiteY55" fmla="*/ 730996 h 3734405"/>
              <a:gd name="connsiteX56" fmla="*/ 5079441 w 5412222"/>
              <a:gd name="connsiteY56" fmla="*/ 730996 h 3734405"/>
              <a:gd name="connsiteX57" fmla="*/ 5338271 w 5412222"/>
              <a:gd name="connsiteY57" fmla="*/ 804801 h 3734405"/>
              <a:gd name="connsiteX58" fmla="*/ 5412222 w 5412222"/>
              <a:gd name="connsiteY58" fmla="*/ 970860 h 3734405"/>
              <a:gd name="connsiteX59" fmla="*/ 5412222 w 5412222"/>
              <a:gd name="connsiteY59" fmla="*/ 1100017 h 3734405"/>
              <a:gd name="connsiteX60" fmla="*/ 5338271 w 5412222"/>
              <a:gd name="connsiteY60" fmla="*/ 1266077 h 3734405"/>
              <a:gd name="connsiteX61" fmla="*/ 5171880 w 5412222"/>
              <a:gd name="connsiteY61" fmla="*/ 1339881 h 3734405"/>
              <a:gd name="connsiteX62" fmla="*/ 4913050 w 5412222"/>
              <a:gd name="connsiteY62" fmla="*/ 1339881 h 3734405"/>
              <a:gd name="connsiteX63" fmla="*/ 4580268 w 5412222"/>
              <a:gd name="connsiteY63" fmla="*/ 1339881 h 3734405"/>
              <a:gd name="connsiteX64" fmla="*/ 4413877 w 5412222"/>
              <a:gd name="connsiteY64" fmla="*/ 1321430 h 3734405"/>
              <a:gd name="connsiteX65" fmla="*/ 4247486 w 5412222"/>
              <a:gd name="connsiteY65" fmla="*/ 1247626 h 3734405"/>
              <a:gd name="connsiteX66" fmla="*/ 4192022 w 5412222"/>
              <a:gd name="connsiteY66" fmla="*/ 1118468 h 3734405"/>
              <a:gd name="connsiteX67" fmla="*/ 4192022 w 5412222"/>
              <a:gd name="connsiteY67" fmla="*/ 1026213 h 3734405"/>
              <a:gd name="connsiteX68" fmla="*/ 4247486 w 5412222"/>
              <a:gd name="connsiteY68" fmla="*/ 860154 h 3734405"/>
              <a:gd name="connsiteX69" fmla="*/ 4395389 w 5412222"/>
              <a:gd name="connsiteY69" fmla="*/ 786350 h 3734405"/>
              <a:gd name="connsiteX70" fmla="*/ 4617243 w 5412222"/>
              <a:gd name="connsiteY70" fmla="*/ 767899 h 3734405"/>
              <a:gd name="connsiteX71" fmla="*/ 4987001 w 5412222"/>
              <a:gd name="connsiteY71" fmla="*/ 730996 h 3734405"/>
              <a:gd name="connsiteX72" fmla="*/ 3807960 w 5412222"/>
              <a:gd name="connsiteY72" fmla="*/ 0 h 3734405"/>
              <a:gd name="connsiteX73" fmla="*/ 4404064 w 5412222"/>
              <a:gd name="connsiteY73" fmla="*/ 0 h 3734405"/>
              <a:gd name="connsiteX74" fmla="*/ 4368291 w 5412222"/>
              <a:gd name="connsiteY74" fmla="*/ 41360 h 3734405"/>
              <a:gd name="connsiteX75" fmla="*/ 4329548 w 5412222"/>
              <a:gd name="connsiteY75" fmla="*/ 87787 h 3734405"/>
              <a:gd name="connsiteX76" fmla="*/ 4107495 w 5412222"/>
              <a:gd name="connsiteY76" fmla="*/ 198776 h 3734405"/>
              <a:gd name="connsiteX77" fmla="*/ 3885443 w 5412222"/>
              <a:gd name="connsiteY77" fmla="*/ 106285 h 3734405"/>
              <a:gd name="connsiteX78" fmla="*/ 3818365 w 5412222"/>
              <a:gd name="connsiteY78" fmla="*/ 23043 h 37344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</a:cxnLst>
            <a:rect l="l" t="t" r="r" b="b"/>
            <a:pathLst>
              <a:path w="5412222" h="3734405">
                <a:moveTo>
                  <a:pt x="1441992" y="2504513"/>
                </a:moveTo>
                <a:cubicBezTo>
                  <a:pt x="1478883" y="2504513"/>
                  <a:pt x="1520385" y="2509143"/>
                  <a:pt x="1566499" y="2518404"/>
                </a:cubicBezTo>
                <a:cubicBezTo>
                  <a:pt x="1658726" y="2536924"/>
                  <a:pt x="1732509" y="2573965"/>
                  <a:pt x="1750954" y="2629527"/>
                </a:cubicBezTo>
                <a:cubicBezTo>
                  <a:pt x="1787845" y="2703609"/>
                  <a:pt x="1714063" y="3296268"/>
                  <a:pt x="1714063" y="3370350"/>
                </a:cubicBezTo>
                <a:cubicBezTo>
                  <a:pt x="1695617" y="3555556"/>
                  <a:pt x="1658726" y="3666679"/>
                  <a:pt x="1548053" y="3703720"/>
                </a:cubicBezTo>
                <a:cubicBezTo>
                  <a:pt x="1492717" y="3740761"/>
                  <a:pt x="1418935" y="3740761"/>
                  <a:pt x="1345153" y="3722241"/>
                </a:cubicBezTo>
                <a:cubicBezTo>
                  <a:pt x="1252925" y="3722241"/>
                  <a:pt x="1179143" y="3685199"/>
                  <a:pt x="1142252" y="3611117"/>
                </a:cubicBezTo>
                <a:cubicBezTo>
                  <a:pt x="1123807" y="3555556"/>
                  <a:pt x="1105361" y="3481473"/>
                  <a:pt x="1123807" y="3388870"/>
                </a:cubicBezTo>
                <a:cubicBezTo>
                  <a:pt x="1123807" y="3388870"/>
                  <a:pt x="1160697" y="3055500"/>
                  <a:pt x="1160697" y="3018459"/>
                </a:cubicBezTo>
                <a:cubicBezTo>
                  <a:pt x="1160697" y="2962897"/>
                  <a:pt x="1179143" y="2870294"/>
                  <a:pt x="1179143" y="2851774"/>
                </a:cubicBezTo>
                <a:cubicBezTo>
                  <a:pt x="1197589" y="2722130"/>
                  <a:pt x="1197589" y="2722130"/>
                  <a:pt x="1197589" y="2722130"/>
                </a:cubicBezTo>
                <a:cubicBezTo>
                  <a:pt x="1234480" y="2611007"/>
                  <a:pt x="1289816" y="2555445"/>
                  <a:pt x="1345153" y="2518404"/>
                </a:cubicBezTo>
                <a:cubicBezTo>
                  <a:pt x="1372821" y="2509143"/>
                  <a:pt x="1405101" y="2504513"/>
                  <a:pt x="1441992" y="2504513"/>
                </a:cubicBezTo>
                <a:close/>
                <a:moveTo>
                  <a:pt x="2975080" y="2484443"/>
                </a:moveTo>
                <a:cubicBezTo>
                  <a:pt x="3031460" y="2487048"/>
                  <a:pt x="3069626" y="2507883"/>
                  <a:pt x="3097382" y="2507883"/>
                </a:cubicBezTo>
                <a:cubicBezTo>
                  <a:pt x="3134391" y="2526404"/>
                  <a:pt x="3152895" y="2544924"/>
                  <a:pt x="3189904" y="2581966"/>
                </a:cubicBezTo>
                <a:cubicBezTo>
                  <a:pt x="3208409" y="2619007"/>
                  <a:pt x="3226913" y="2656048"/>
                  <a:pt x="3263922" y="2730130"/>
                </a:cubicBezTo>
                <a:cubicBezTo>
                  <a:pt x="3282426" y="2804212"/>
                  <a:pt x="3356443" y="3322788"/>
                  <a:pt x="3356443" y="3322788"/>
                </a:cubicBezTo>
                <a:cubicBezTo>
                  <a:pt x="3374948" y="3433912"/>
                  <a:pt x="3356443" y="3507994"/>
                  <a:pt x="3337939" y="3545035"/>
                </a:cubicBezTo>
                <a:cubicBezTo>
                  <a:pt x="3319435" y="3582076"/>
                  <a:pt x="3300930" y="3619117"/>
                  <a:pt x="3282426" y="3637638"/>
                </a:cubicBezTo>
                <a:cubicBezTo>
                  <a:pt x="3245417" y="3656158"/>
                  <a:pt x="3208409" y="3656158"/>
                  <a:pt x="3171400" y="3674679"/>
                </a:cubicBezTo>
                <a:cubicBezTo>
                  <a:pt x="3152895" y="3674679"/>
                  <a:pt x="3134391" y="3693200"/>
                  <a:pt x="3115887" y="3693200"/>
                </a:cubicBezTo>
                <a:cubicBezTo>
                  <a:pt x="3060374" y="3711720"/>
                  <a:pt x="3004860" y="3711720"/>
                  <a:pt x="2967852" y="3674679"/>
                </a:cubicBezTo>
                <a:cubicBezTo>
                  <a:pt x="2912339" y="3656158"/>
                  <a:pt x="2875330" y="3619117"/>
                  <a:pt x="2838321" y="3563556"/>
                </a:cubicBezTo>
                <a:cubicBezTo>
                  <a:pt x="2801312" y="3507994"/>
                  <a:pt x="2782808" y="3433912"/>
                  <a:pt x="2782808" y="3359829"/>
                </a:cubicBezTo>
                <a:cubicBezTo>
                  <a:pt x="2764304" y="3156103"/>
                  <a:pt x="2764304" y="3156103"/>
                  <a:pt x="2764304" y="3156103"/>
                </a:cubicBezTo>
                <a:cubicBezTo>
                  <a:pt x="2708791" y="2878295"/>
                  <a:pt x="2708791" y="2878295"/>
                  <a:pt x="2708791" y="2878295"/>
                </a:cubicBezTo>
                <a:cubicBezTo>
                  <a:pt x="2671782" y="2767171"/>
                  <a:pt x="2671782" y="2693089"/>
                  <a:pt x="2690286" y="2637527"/>
                </a:cubicBezTo>
                <a:cubicBezTo>
                  <a:pt x="2727295" y="2563445"/>
                  <a:pt x="2801312" y="2489363"/>
                  <a:pt x="2912339" y="2489363"/>
                </a:cubicBezTo>
                <a:cubicBezTo>
                  <a:pt x="2935469" y="2484733"/>
                  <a:pt x="2956286" y="2483575"/>
                  <a:pt x="2975080" y="2484443"/>
                </a:cubicBezTo>
                <a:close/>
                <a:moveTo>
                  <a:pt x="4122198" y="1964873"/>
                </a:moveTo>
                <a:cubicBezTo>
                  <a:pt x="4177850" y="1964873"/>
                  <a:pt x="4233502" y="1983451"/>
                  <a:pt x="4289154" y="2020607"/>
                </a:cubicBezTo>
                <a:cubicBezTo>
                  <a:pt x="4344804" y="2039186"/>
                  <a:pt x="4400456" y="2094920"/>
                  <a:pt x="4437557" y="2169233"/>
                </a:cubicBezTo>
                <a:cubicBezTo>
                  <a:pt x="4567411" y="2336436"/>
                  <a:pt x="4567411" y="2336436"/>
                  <a:pt x="4567411" y="2336436"/>
                </a:cubicBezTo>
                <a:cubicBezTo>
                  <a:pt x="4752916" y="2540795"/>
                  <a:pt x="4752916" y="2540795"/>
                  <a:pt x="4752916" y="2540795"/>
                </a:cubicBezTo>
                <a:cubicBezTo>
                  <a:pt x="4827118" y="2633686"/>
                  <a:pt x="4864220" y="2707999"/>
                  <a:pt x="4882769" y="2763733"/>
                </a:cubicBezTo>
                <a:cubicBezTo>
                  <a:pt x="4882769" y="2838046"/>
                  <a:pt x="4864220" y="2930936"/>
                  <a:pt x="4771467" y="2986671"/>
                </a:cubicBezTo>
                <a:cubicBezTo>
                  <a:pt x="4697264" y="3042405"/>
                  <a:pt x="4623063" y="3060983"/>
                  <a:pt x="4567411" y="3060983"/>
                </a:cubicBezTo>
                <a:cubicBezTo>
                  <a:pt x="4548860" y="3060983"/>
                  <a:pt x="4511759" y="3060983"/>
                  <a:pt x="4474659" y="3042405"/>
                </a:cubicBezTo>
                <a:cubicBezTo>
                  <a:pt x="4437557" y="3023827"/>
                  <a:pt x="4400456" y="2986671"/>
                  <a:pt x="4344804" y="2949514"/>
                </a:cubicBezTo>
                <a:cubicBezTo>
                  <a:pt x="4289154" y="2893780"/>
                  <a:pt x="3955244" y="2466483"/>
                  <a:pt x="3955244" y="2466483"/>
                </a:cubicBezTo>
                <a:cubicBezTo>
                  <a:pt x="3899592" y="2392170"/>
                  <a:pt x="3862491" y="2317858"/>
                  <a:pt x="3862491" y="2280701"/>
                </a:cubicBezTo>
                <a:cubicBezTo>
                  <a:pt x="3862491" y="2224967"/>
                  <a:pt x="3862491" y="2187811"/>
                  <a:pt x="3881042" y="2169233"/>
                </a:cubicBezTo>
                <a:cubicBezTo>
                  <a:pt x="3899592" y="2132076"/>
                  <a:pt x="3918143" y="2113498"/>
                  <a:pt x="3936693" y="2076342"/>
                </a:cubicBezTo>
                <a:cubicBezTo>
                  <a:pt x="3973794" y="2057764"/>
                  <a:pt x="3992345" y="2039186"/>
                  <a:pt x="3992345" y="2039186"/>
                </a:cubicBezTo>
                <a:cubicBezTo>
                  <a:pt x="4029446" y="2002029"/>
                  <a:pt x="4085097" y="1983451"/>
                  <a:pt x="4122198" y="1964873"/>
                </a:cubicBezTo>
                <a:close/>
                <a:moveTo>
                  <a:pt x="146310" y="1953889"/>
                </a:moveTo>
                <a:cubicBezTo>
                  <a:pt x="201962" y="1953889"/>
                  <a:pt x="276164" y="1991027"/>
                  <a:pt x="350366" y="2046733"/>
                </a:cubicBezTo>
                <a:cubicBezTo>
                  <a:pt x="424568" y="2102439"/>
                  <a:pt x="443118" y="2176714"/>
                  <a:pt x="443118" y="2232420"/>
                </a:cubicBezTo>
                <a:cubicBezTo>
                  <a:pt x="443118" y="2288126"/>
                  <a:pt x="424568" y="2362401"/>
                  <a:pt x="368916" y="2455245"/>
                </a:cubicBezTo>
                <a:cubicBezTo>
                  <a:pt x="368916" y="2455245"/>
                  <a:pt x="181092" y="2674589"/>
                  <a:pt x="55877" y="2823429"/>
                </a:cubicBezTo>
                <a:lnTo>
                  <a:pt x="0" y="2890207"/>
                </a:lnTo>
                <a:lnTo>
                  <a:pt x="0" y="2010548"/>
                </a:lnTo>
                <a:lnTo>
                  <a:pt x="48920" y="1981743"/>
                </a:lnTo>
                <a:cubicBezTo>
                  <a:pt x="86021" y="1963174"/>
                  <a:pt x="118485" y="1953889"/>
                  <a:pt x="146310" y="1953889"/>
                </a:cubicBezTo>
                <a:close/>
                <a:moveTo>
                  <a:pt x="4987001" y="730996"/>
                </a:moveTo>
                <a:cubicBezTo>
                  <a:pt x="5079441" y="730996"/>
                  <a:pt x="5079441" y="730996"/>
                  <a:pt x="5079441" y="730996"/>
                </a:cubicBezTo>
                <a:cubicBezTo>
                  <a:pt x="5190368" y="749448"/>
                  <a:pt x="5282808" y="786350"/>
                  <a:pt x="5338271" y="804801"/>
                </a:cubicBezTo>
                <a:cubicBezTo>
                  <a:pt x="5393734" y="841703"/>
                  <a:pt x="5412222" y="897056"/>
                  <a:pt x="5412222" y="970860"/>
                </a:cubicBezTo>
                <a:cubicBezTo>
                  <a:pt x="5412222" y="1007762"/>
                  <a:pt x="5412222" y="1044664"/>
                  <a:pt x="5412222" y="1100017"/>
                </a:cubicBezTo>
                <a:cubicBezTo>
                  <a:pt x="5393734" y="1155371"/>
                  <a:pt x="5375246" y="1210724"/>
                  <a:pt x="5338271" y="1266077"/>
                </a:cubicBezTo>
                <a:cubicBezTo>
                  <a:pt x="5301295" y="1302979"/>
                  <a:pt x="5245832" y="1321430"/>
                  <a:pt x="5171880" y="1339881"/>
                </a:cubicBezTo>
                <a:cubicBezTo>
                  <a:pt x="5060954" y="1339881"/>
                  <a:pt x="5171880" y="1358332"/>
                  <a:pt x="4913050" y="1339881"/>
                </a:cubicBezTo>
                <a:cubicBezTo>
                  <a:pt x="4635731" y="1339881"/>
                  <a:pt x="4580268" y="1339881"/>
                  <a:pt x="4580268" y="1339881"/>
                </a:cubicBezTo>
                <a:cubicBezTo>
                  <a:pt x="4413877" y="1321430"/>
                  <a:pt x="4413877" y="1321430"/>
                  <a:pt x="4413877" y="1321430"/>
                </a:cubicBezTo>
                <a:cubicBezTo>
                  <a:pt x="4321437" y="1302979"/>
                  <a:pt x="4265974" y="1284528"/>
                  <a:pt x="4247486" y="1247626"/>
                </a:cubicBezTo>
                <a:cubicBezTo>
                  <a:pt x="4210510" y="1210724"/>
                  <a:pt x="4192022" y="1173821"/>
                  <a:pt x="4192022" y="1118468"/>
                </a:cubicBezTo>
                <a:cubicBezTo>
                  <a:pt x="4192022" y="1118468"/>
                  <a:pt x="4192022" y="1081566"/>
                  <a:pt x="4192022" y="1026213"/>
                </a:cubicBezTo>
                <a:cubicBezTo>
                  <a:pt x="4192022" y="970860"/>
                  <a:pt x="4210510" y="915507"/>
                  <a:pt x="4247486" y="860154"/>
                </a:cubicBezTo>
                <a:cubicBezTo>
                  <a:pt x="4265974" y="823252"/>
                  <a:pt x="4321437" y="786350"/>
                  <a:pt x="4395389" y="786350"/>
                </a:cubicBezTo>
                <a:cubicBezTo>
                  <a:pt x="4487828" y="767899"/>
                  <a:pt x="4561780" y="767899"/>
                  <a:pt x="4617243" y="767899"/>
                </a:cubicBezTo>
                <a:cubicBezTo>
                  <a:pt x="4783634" y="749448"/>
                  <a:pt x="4876074" y="730996"/>
                  <a:pt x="4987001" y="730996"/>
                </a:cubicBezTo>
                <a:close/>
                <a:moveTo>
                  <a:pt x="3807960" y="0"/>
                </a:moveTo>
                <a:lnTo>
                  <a:pt x="4404064" y="0"/>
                </a:lnTo>
                <a:lnTo>
                  <a:pt x="4368291" y="41360"/>
                </a:lnTo>
                <a:cubicBezTo>
                  <a:pt x="4352100" y="60329"/>
                  <a:pt x="4338800" y="76226"/>
                  <a:pt x="4329548" y="87787"/>
                </a:cubicBezTo>
                <a:cubicBezTo>
                  <a:pt x="4255530" y="161780"/>
                  <a:pt x="4181513" y="198776"/>
                  <a:pt x="4107495" y="198776"/>
                </a:cubicBezTo>
                <a:cubicBezTo>
                  <a:pt x="4033478" y="217275"/>
                  <a:pt x="3959460" y="180278"/>
                  <a:pt x="3885443" y="106285"/>
                </a:cubicBezTo>
                <a:cubicBezTo>
                  <a:pt x="3857687" y="78538"/>
                  <a:pt x="3834556" y="50790"/>
                  <a:pt x="3818365" y="23043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US">
              <a:solidFill>
                <a:schemeClr val="accent3"/>
              </a:solidFill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D748C666-9A5A-66E1-9290-76AD1C8656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619201"/>
            <a:ext cx="3095626" cy="1477328"/>
          </a:xfrm>
        </p:spPr>
        <p:txBody>
          <a:bodyPr>
            <a:normAutofit/>
          </a:bodyPr>
          <a:lstStyle/>
          <a:p>
            <a:r>
              <a:rPr lang="pt-BR" sz="2400" cap="all" dirty="0" smtClean="0">
                <a:ea typeface="+mj-lt"/>
                <a:cs typeface="+mj-lt"/>
              </a:rPr>
              <a:t>PRINCIPAIS CONQUISTAS COMO JOGADOR DE FUTSAL</a:t>
            </a:r>
            <a:endParaRPr lang="pt-BR" sz="2400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564F875-2E2F-EFB4-3164-9393511CFF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81359" y="417940"/>
            <a:ext cx="6214036" cy="6041147"/>
          </a:xfrm>
        </p:spPr>
        <p:txBody>
          <a:bodyPr vert="horz" lIns="0" tIns="0" rIns="0" bIns="0" rtlCol="0" anchor="t">
            <a:noAutofit/>
          </a:bodyPr>
          <a:lstStyle/>
          <a:p>
            <a:r>
              <a:rPr lang="pt-BR" sz="2500" b="1" dirty="0">
                <a:ea typeface="+mn-lt"/>
                <a:cs typeface="+mn-lt"/>
              </a:rPr>
              <a:t>(Joguei em clubes do Rio Grande do Sul, Paraná, Santa Catarina, São Paulo e Mato Grosso do Sul, e no Cazaquistão) fui </a:t>
            </a:r>
            <a:r>
              <a:rPr lang="pt-BR" sz="2500" b="1" dirty="0" err="1">
                <a:ea typeface="+mn-lt"/>
                <a:cs typeface="+mn-lt"/>
              </a:rPr>
              <a:t>Bi-Campeão</a:t>
            </a:r>
            <a:r>
              <a:rPr lang="pt-BR" sz="2500" b="1" dirty="0">
                <a:ea typeface="+mn-lt"/>
                <a:cs typeface="+mn-lt"/>
              </a:rPr>
              <a:t> Paranaense, </a:t>
            </a:r>
            <a:r>
              <a:rPr lang="pt-BR" sz="2500" b="1" dirty="0" err="1">
                <a:ea typeface="+mn-lt"/>
                <a:cs typeface="+mn-lt"/>
              </a:rPr>
              <a:t>Bi-Campeão</a:t>
            </a:r>
            <a:r>
              <a:rPr lang="pt-BR" sz="2500" b="1" dirty="0">
                <a:ea typeface="+mn-lt"/>
                <a:cs typeface="+mn-lt"/>
              </a:rPr>
              <a:t> Paulista, </a:t>
            </a:r>
            <a:r>
              <a:rPr lang="pt-BR" sz="2500" b="1" dirty="0" err="1">
                <a:ea typeface="+mn-lt"/>
                <a:cs typeface="+mn-lt"/>
              </a:rPr>
              <a:t>Bi-Campeão</a:t>
            </a:r>
            <a:r>
              <a:rPr lang="pt-BR" sz="2500" b="1" dirty="0">
                <a:ea typeface="+mn-lt"/>
                <a:cs typeface="+mn-lt"/>
              </a:rPr>
              <a:t> da Taça Brasil de Clubes, Melhor Goleiro do Estado de São Paulo em 1997 (Troféu Tênis de Ouro), Campeão dos jogos Abertos do Paraná, </a:t>
            </a:r>
            <a:r>
              <a:rPr lang="pt-BR" sz="2500" b="1" dirty="0" err="1">
                <a:ea typeface="+mn-lt"/>
                <a:cs typeface="+mn-lt"/>
              </a:rPr>
              <a:t>Bi-Campeão</a:t>
            </a:r>
            <a:r>
              <a:rPr lang="pt-BR" sz="2500" b="1" dirty="0">
                <a:ea typeface="+mn-lt"/>
                <a:cs typeface="+mn-lt"/>
              </a:rPr>
              <a:t> Sul mato grossense, Penta Campeão da Copa Morena, Tri Campeão da Copa dos Campeões.</a:t>
            </a:r>
            <a:endParaRPr lang="pt-BR" sz="2500" b="1" dirty="0"/>
          </a:p>
        </p:txBody>
      </p:sp>
    </p:spTree>
    <p:extLst>
      <p:ext uri="{BB962C8B-B14F-4D97-AF65-F5344CB8AC3E}">
        <p14:creationId xmlns:p14="http://schemas.microsoft.com/office/powerpoint/2010/main" val="2229128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9" name="Rectangle 7">
            <a:extLst>
              <a:ext uri="{FF2B5EF4-FFF2-40B4-BE49-F238E27FC236}">
                <a16:creationId xmlns:a16="http://schemas.microsoft.com/office/drawing/2014/main" id="{76A10F56-4600-4E72-882F-DF9A3D70548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9">
            <a:extLst>
              <a:ext uri="{FF2B5EF4-FFF2-40B4-BE49-F238E27FC236}">
                <a16:creationId xmlns:a16="http://schemas.microsoft.com/office/drawing/2014/main" id="{44E7C649-57E0-4A93-B134-67101C0725A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lumMod val="90000"/>
              <a:lumOff val="1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reeform: Shape 11">
            <a:extLst>
              <a:ext uri="{FF2B5EF4-FFF2-40B4-BE49-F238E27FC236}">
                <a16:creationId xmlns:a16="http://schemas.microsoft.com/office/drawing/2014/main" id="{AA35AF4F-B82E-435B-8949-29173A0559E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0"/>
            <a:ext cx="5412222" cy="3734405"/>
          </a:xfrm>
          <a:custGeom>
            <a:avLst/>
            <a:gdLst>
              <a:gd name="connsiteX0" fmla="*/ 1441992 w 5412222"/>
              <a:gd name="connsiteY0" fmla="*/ 2504513 h 3734405"/>
              <a:gd name="connsiteX1" fmla="*/ 1566499 w 5412222"/>
              <a:gd name="connsiteY1" fmla="*/ 2518404 h 3734405"/>
              <a:gd name="connsiteX2" fmla="*/ 1750954 w 5412222"/>
              <a:gd name="connsiteY2" fmla="*/ 2629527 h 3734405"/>
              <a:gd name="connsiteX3" fmla="*/ 1714063 w 5412222"/>
              <a:gd name="connsiteY3" fmla="*/ 3370350 h 3734405"/>
              <a:gd name="connsiteX4" fmla="*/ 1548053 w 5412222"/>
              <a:gd name="connsiteY4" fmla="*/ 3703720 h 3734405"/>
              <a:gd name="connsiteX5" fmla="*/ 1345153 w 5412222"/>
              <a:gd name="connsiteY5" fmla="*/ 3722241 h 3734405"/>
              <a:gd name="connsiteX6" fmla="*/ 1142252 w 5412222"/>
              <a:gd name="connsiteY6" fmla="*/ 3611117 h 3734405"/>
              <a:gd name="connsiteX7" fmla="*/ 1123807 w 5412222"/>
              <a:gd name="connsiteY7" fmla="*/ 3388870 h 3734405"/>
              <a:gd name="connsiteX8" fmla="*/ 1160697 w 5412222"/>
              <a:gd name="connsiteY8" fmla="*/ 3018459 h 3734405"/>
              <a:gd name="connsiteX9" fmla="*/ 1179143 w 5412222"/>
              <a:gd name="connsiteY9" fmla="*/ 2851774 h 3734405"/>
              <a:gd name="connsiteX10" fmla="*/ 1197589 w 5412222"/>
              <a:gd name="connsiteY10" fmla="*/ 2722130 h 3734405"/>
              <a:gd name="connsiteX11" fmla="*/ 1345153 w 5412222"/>
              <a:gd name="connsiteY11" fmla="*/ 2518404 h 3734405"/>
              <a:gd name="connsiteX12" fmla="*/ 1441992 w 5412222"/>
              <a:gd name="connsiteY12" fmla="*/ 2504513 h 3734405"/>
              <a:gd name="connsiteX13" fmla="*/ 2975080 w 5412222"/>
              <a:gd name="connsiteY13" fmla="*/ 2484443 h 3734405"/>
              <a:gd name="connsiteX14" fmla="*/ 3097382 w 5412222"/>
              <a:gd name="connsiteY14" fmla="*/ 2507883 h 3734405"/>
              <a:gd name="connsiteX15" fmla="*/ 3189904 w 5412222"/>
              <a:gd name="connsiteY15" fmla="*/ 2581966 h 3734405"/>
              <a:gd name="connsiteX16" fmla="*/ 3263922 w 5412222"/>
              <a:gd name="connsiteY16" fmla="*/ 2730130 h 3734405"/>
              <a:gd name="connsiteX17" fmla="*/ 3356443 w 5412222"/>
              <a:gd name="connsiteY17" fmla="*/ 3322788 h 3734405"/>
              <a:gd name="connsiteX18" fmla="*/ 3337939 w 5412222"/>
              <a:gd name="connsiteY18" fmla="*/ 3545035 h 3734405"/>
              <a:gd name="connsiteX19" fmla="*/ 3282426 w 5412222"/>
              <a:gd name="connsiteY19" fmla="*/ 3637638 h 3734405"/>
              <a:gd name="connsiteX20" fmla="*/ 3171400 w 5412222"/>
              <a:gd name="connsiteY20" fmla="*/ 3674679 h 3734405"/>
              <a:gd name="connsiteX21" fmla="*/ 3115887 w 5412222"/>
              <a:gd name="connsiteY21" fmla="*/ 3693200 h 3734405"/>
              <a:gd name="connsiteX22" fmla="*/ 2967852 w 5412222"/>
              <a:gd name="connsiteY22" fmla="*/ 3674679 h 3734405"/>
              <a:gd name="connsiteX23" fmla="*/ 2838321 w 5412222"/>
              <a:gd name="connsiteY23" fmla="*/ 3563556 h 3734405"/>
              <a:gd name="connsiteX24" fmla="*/ 2782808 w 5412222"/>
              <a:gd name="connsiteY24" fmla="*/ 3359829 h 3734405"/>
              <a:gd name="connsiteX25" fmla="*/ 2764304 w 5412222"/>
              <a:gd name="connsiteY25" fmla="*/ 3156103 h 3734405"/>
              <a:gd name="connsiteX26" fmla="*/ 2708791 w 5412222"/>
              <a:gd name="connsiteY26" fmla="*/ 2878295 h 3734405"/>
              <a:gd name="connsiteX27" fmla="*/ 2690286 w 5412222"/>
              <a:gd name="connsiteY27" fmla="*/ 2637527 h 3734405"/>
              <a:gd name="connsiteX28" fmla="*/ 2912339 w 5412222"/>
              <a:gd name="connsiteY28" fmla="*/ 2489363 h 3734405"/>
              <a:gd name="connsiteX29" fmla="*/ 2975080 w 5412222"/>
              <a:gd name="connsiteY29" fmla="*/ 2484443 h 3734405"/>
              <a:gd name="connsiteX30" fmla="*/ 4122198 w 5412222"/>
              <a:gd name="connsiteY30" fmla="*/ 1964873 h 3734405"/>
              <a:gd name="connsiteX31" fmla="*/ 4289154 w 5412222"/>
              <a:gd name="connsiteY31" fmla="*/ 2020607 h 3734405"/>
              <a:gd name="connsiteX32" fmla="*/ 4437557 w 5412222"/>
              <a:gd name="connsiteY32" fmla="*/ 2169233 h 3734405"/>
              <a:gd name="connsiteX33" fmla="*/ 4567411 w 5412222"/>
              <a:gd name="connsiteY33" fmla="*/ 2336436 h 3734405"/>
              <a:gd name="connsiteX34" fmla="*/ 4752916 w 5412222"/>
              <a:gd name="connsiteY34" fmla="*/ 2540795 h 3734405"/>
              <a:gd name="connsiteX35" fmla="*/ 4882769 w 5412222"/>
              <a:gd name="connsiteY35" fmla="*/ 2763733 h 3734405"/>
              <a:gd name="connsiteX36" fmla="*/ 4771467 w 5412222"/>
              <a:gd name="connsiteY36" fmla="*/ 2986671 h 3734405"/>
              <a:gd name="connsiteX37" fmla="*/ 4567411 w 5412222"/>
              <a:gd name="connsiteY37" fmla="*/ 3060983 h 3734405"/>
              <a:gd name="connsiteX38" fmla="*/ 4474659 w 5412222"/>
              <a:gd name="connsiteY38" fmla="*/ 3042405 h 3734405"/>
              <a:gd name="connsiteX39" fmla="*/ 4344804 w 5412222"/>
              <a:gd name="connsiteY39" fmla="*/ 2949514 h 3734405"/>
              <a:gd name="connsiteX40" fmla="*/ 3955244 w 5412222"/>
              <a:gd name="connsiteY40" fmla="*/ 2466483 h 3734405"/>
              <a:gd name="connsiteX41" fmla="*/ 3862491 w 5412222"/>
              <a:gd name="connsiteY41" fmla="*/ 2280701 h 3734405"/>
              <a:gd name="connsiteX42" fmla="*/ 3881042 w 5412222"/>
              <a:gd name="connsiteY42" fmla="*/ 2169233 h 3734405"/>
              <a:gd name="connsiteX43" fmla="*/ 3936693 w 5412222"/>
              <a:gd name="connsiteY43" fmla="*/ 2076342 h 3734405"/>
              <a:gd name="connsiteX44" fmla="*/ 3992345 w 5412222"/>
              <a:gd name="connsiteY44" fmla="*/ 2039186 h 3734405"/>
              <a:gd name="connsiteX45" fmla="*/ 4122198 w 5412222"/>
              <a:gd name="connsiteY45" fmla="*/ 1964873 h 3734405"/>
              <a:gd name="connsiteX46" fmla="*/ 146310 w 5412222"/>
              <a:gd name="connsiteY46" fmla="*/ 1953889 h 3734405"/>
              <a:gd name="connsiteX47" fmla="*/ 350366 w 5412222"/>
              <a:gd name="connsiteY47" fmla="*/ 2046733 h 3734405"/>
              <a:gd name="connsiteX48" fmla="*/ 443118 w 5412222"/>
              <a:gd name="connsiteY48" fmla="*/ 2232420 h 3734405"/>
              <a:gd name="connsiteX49" fmla="*/ 368916 w 5412222"/>
              <a:gd name="connsiteY49" fmla="*/ 2455245 h 3734405"/>
              <a:gd name="connsiteX50" fmla="*/ 55877 w 5412222"/>
              <a:gd name="connsiteY50" fmla="*/ 2823429 h 3734405"/>
              <a:gd name="connsiteX51" fmla="*/ 0 w 5412222"/>
              <a:gd name="connsiteY51" fmla="*/ 2890207 h 3734405"/>
              <a:gd name="connsiteX52" fmla="*/ 0 w 5412222"/>
              <a:gd name="connsiteY52" fmla="*/ 2010548 h 3734405"/>
              <a:gd name="connsiteX53" fmla="*/ 48920 w 5412222"/>
              <a:gd name="connsiteY53" fmla="*/ 1981743 h 3734405"/>
              <a:gd name="connsiteX54" fmla="*/ 146310 w 5412222"/>
              <a:gd name="connsiteY54" fmla="*/ 1953889 h 3734405"/>
              <a:gd name="connsiteX55" fmla="*/ 4987001 w 5412222"/>
              <a:gd name="connsiteY55" fmla="*/ 730996 h 3734405"/>
              <a:gd name="connsiteX56" fmla="*/ 5079441 w 5412222"/>
              <a:gd name="connsiteY56" fmla="*/ 730996 h 3734405"/>
              <a:gd name="connsiteX57" fmla="*/ 5338271 w 5412222"/>
              <a:gd name="connsiteY57" fmla="*/ 804801 h 3734405"/>
              <a:gd name="connsiteX58" fmla="*/ 5412222 w 5412222"/>
              <a:gd name="connsiteY58" fmla="*/ 970860 h 3734405"/>
              <a:gd name="connsiteX59" fmla="*/ 5412222 w 5412222"/>
              <a:gd name="connsiteY59" fmla="*/ 1100017 h 3734405"/>
              <a:gd name="connsiteX60" fmla="*/ 5338271 w 5412222"/>
              <a:gd name="connsiteY60" fmla="*/ 1266077 h 3734405"/>
              <a:gd name="connsiteX61" fmla="*/ 5171880 w 5412222"/>
              <a:gd name="connsiteY61" fmla="*/ 1339881 h 3734405"/>
              <a:gd name="connsiteX62" fmla="*/ 4913050 w 5412222"/>
              <a:gd name="connsiteY62" fmla="*/ 1339881 h 3734405"/>
              <a:gd name="connsiteX63" fmla="*/ 4580268 w 5412222"/>
              <a:gd name="connsiteY63" fmla="*/ 1339881 h 3734405"/>
              <a:gd name="connsiteX64" fmla="*/ 4413877 w 5412222"/>
              <a:gd name="connsiteY64" fmla="*/ 1321430 h 3734405"/>
              <a:gd name="connsiteX65" fmla="*/ 4247486 w 5412222"/>
              <a:gd name="connsiteY65" fmla="*/ 1247626 h 3734405"/>
              <a:gd name="connsiteX66" fmla="*/ 4192022 w 5412222"/>
              <a:gd name="connsiteY66" fmla="*/ 1118468 h 3734405"/>
              <a:gd name="connsiteX67" fmla="*/ 4192022 w 5412222"/>
              <a:gd name="connsiteY67" fmla="*/ 1026213 h 3734405"/>
              <a:gd name="connsiteX68" fmla="*/ 4247486 w 5412222"/>
              <a:gd name="connsiteY68" fmla="*/ 860154 h 3734405"/>
              <a:gd name="connsiteX69" fmla="*/ 4395389 w 5412222"/>
              <a:gd name="connsiteY69" fmla="*/ 786350 h 3734405"/>
              <a:gd name="connsiteX70" fmla="*/ 4617243 w 5412222"/>
              <a:gd name="connsiteY70" fmla="*/ 767899 h 3734405"/>
              <a:gd name="connsiteX71" fmla="*/ 4987001 w 5412222"/>
              <a:gd name="connsiteY71" fmla="*/ 730996 h 3734405"/>
              <a:gd name="connsiteX72" fmla="*/ 3807960 w 5412222"/>
              <a:gd name="connsiteY72" fmla="*/ 0 h 3734405"/>
              <a:gd name="connsiteX73" fmla="*/ 4404064 w 5412222"/>
              <a:gd name="connsiteY73" fmla="*/ 0 h 3734405"/>
              <a:gd name="connsiteX74" fmla="*/ 4368291 w 5412222"/>
              <a:gd name="connsiteY74" fmla="*/ 41360 h 3734405"/>
              <a:gd name="connsiteX75" fmla="*/ 4329548 w 5412222"/>
              <a:gd name="connsiteY75" fmla="*/ 87787 h 3734405"/>
              <a:gd name="connsiteX76" fmla="*/ 4107495 w 5412222"/>
              <a:gd name="connsiteY76" fmla="*/ 198776 h 3734405"/>
              <a:gd name="connsiteX77" fmla="*/ 3885443 w 5412222"/>
              <a:gd name="connsiteY77" fmla="*/ 106285 h 3734405"/>
              <a:gd name="connsiteX78" fmla="*/ 3818365 w 5412222"/>
              <a:gd name="connsiteY78" fmla="*/ 23043 h 37344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</a:cxnLst>
            <a:rect l="l" t="t" r="r" b="b"/>
            <a:pathLst>
              <a:path w="5412222" h="3734405">
                <a:moveTo>
                  <a:pt x="1441992" y="2504513"/>
                </a:moveTo>
                <a:cubicBezTo>
                  <a:pt x="1478883" y="2504513"/>
                  <a:pt x="1520385" y="2509143"/>
                  <a:pt x="1566499" y="2518404"/>
                </a:cubicBezTo>
                <a:cubicBezTo>
                  <a:pt x="1658726" y="2536924"/>
                  <a:pt x="1732509" y="2573965"/>
                  <a:pt x="1750954" y="2629527"/>
                </a:cubicBezTo>
                <a:cubicBezTo>
                  <a:pt x="1787845" y="2703609"/>
                  <a:pt x="1714063" y="3296268"/>
                  <a:pt x="1714063" y="3370350"/>
                </a:cubicBezTo>
                <a:cubicBezTo>
                  <a:pt x="1695617" y="3555556"/>
                  <a:pt x="1658726" y="3666679"/>
                  <a:pt x="1548053" y="3703720"/>
                </a:cubicBezTo>
                <a:cubicBezTo>
                  <a:pt x="1492717" y="3740761"/>
                  <a:pt x="1418935" y="3740761"/>
                  <a:pt x="1345153" y="3722241"/>
                </a:cubicBezTo>
                <a:cubicBezTo>
                  <a:pt x="1252925" y="3722241"/>
                  <a:pt x="1179143" y="3685199"/>
                  <a:pt x="1142252" y="3611117"/>
                </a:cubicBezTo>
                <a:cubicBezTo>
                  <a:pt x="1123807" y="3555556"/>
                  <a:pt x="1105361" y="3481473"/>
                  <a:pt x="1123807" y="3388870"/>
                </a:cubicBezTo>
                <a:cubicBezTo>
                  <a:pt x="1123807" y="3388870"/>
                  <a:pt x="1160697" y="3055500"/>
                  <a:pt x="1160697" y="3018459"/>
                </a:cubicBezTo>
                <a:cubicBezTo>
                  <a:pt x="1160697" y="2962897"/>
                  <a:pt x="1179143" y="2870294"/>
                  <a:pt x="1179143" y="2851774"/>
                </a:cubicBezTo>
                <a:cubicBezTo>
                  <a:pt x="1197589" y="2722130"/>
                  <a:pt x="1197589" y="2722130"/>
                  <a:pt x="1197589" y="2722130"/>
                </a:cubicBezTo>
                <a:cubicBezTo>
                  <a:pt x="1234480" y="2611007"/>
                  <a:pt x="1289816" y="2555445"/>
                  <a:pt x="1345153" y="2518404"/>
                </a:cubicBezTo>
                <a:cubicBezTo>
                  <a:pt x="1372821" y="2509143"/>
                  <a:pt x="1405101" y="2504513"/>
                  <a:pt x="1441992" y="2504513"/>
                </a:cubicBezTo>
                <a:close/>
                <a:moveTo>
                  <a:pt x="2975080" y="2484443"/>
                </a:moveTo>
                <a:cubicBezTo>
                  <a:pt x="3031460" y="2487048"/>
                  <a:pt x="3069626" y="2507883"/>
                  <a:pt x="3097382" y="2507883"/>
                </a:cubicBezTo>
                <a:cubicBezTo>
                  <a:pt x="3134391" y="2526404"/>
                  <a:pt x="3152895" y="2544924"/>
                  <a:pt x="3189904" y="2581966"/>
                </a:cubicBezTo>
                <a:cubicBezTo>
                  <a:pt x="3208409" y="2619007"/>
                  <a:pt x="3226913" y="2656048"/>
                  <a:pt x="3263922" y="2730130"/>
                </a:cubicBezTo>
                <a:cubicBezTo>
                  <a:pt x="3282426" y="2804212"/>
                  <a:pt x="3356443" y="3322788"/>
                  <a:pt x="3356443" y="3322788"/>
                </a:cubicBezTo>
                <a:cubicBezTo>
                  <a:pt x="3374948" y="3433912"/>
                  <a:pt x="3356443" y="3507994"/>
                  <a:pt x="3337939" y="3545035"/>
                </a:cubicBezTo>
                <a:cubicBezTo>
                  <a:pt x="3319435" y="3582076"/>
                  <a:pt x="3300930" y="3619117"/>
                  <a:pt x="3282426" y="3637638"/>
                </a:cubicBezTo>
                <a:cubicBezTo>
                  <a:pt x="3245417" y="3656158"/>
                  <a:pt x="3208409" y="3656158"/>
                  <a:pt x="3171400" y="3674679"/>
                </a:cubicBezTo>
                <a:cubicBezTo>
                  <a:pt x="3152895" y="3674679"/>
                  <a:pt x="3134391" y="3693200"/>
                  <a:pt x="3115887" y="3693200"/>
                </a:cubicBezTo>
                <a:cubicBezTo>
                  <a:pt x="3060374" y="3711720"/>
                  <a:pt x="3004860" y="3711720"/>
                  <a:pt x="2967852" y="3674679"/>
                </a:cubicBezTo>
                <a:cubicBezTo>
                  <a:pt x="2912339" y="3656158"/>
                  <a:pt x="2875330" y="3619117"/>
                  <a:pt x="2838321" y="3563556"/>
                </a:cubicBezTo>
                <a:cubicBezTo>
                  <a:pt x="2801312" y="3507994"/>
                  <a:pt x="2782808" y="3433912"/>
                  <a:pt x="2782808" y="3359829"/>
                </a:cubicBezTo>
                <a:cubicBezTo>
                  <a:pt x="2764304" y="3156103"/>
                  <a:pt x="2764304" y="3156103"/>
                  <a:pt x="2764304" y="3156103"/>
                </a:cubicBezTo>
                <a:cubicBezTo>
                  <a:pt x="2708791" y="2878295"/>
                  <a:pt x="2708791" y="2878295"/>
                  <a:pt x="2708791" y="2878295"/>
                </a:cubicBezTo>
                <a:cubicBezTo>
                  <a:pt x="2671782" y="2767171"/>
                  <a:pt x="2671782" y="2693089"/>
                  <a:pt x="2690286" y="2637527"/>
                </a:cubicBezTo>
                <a:cubicBezTo>
                  <a:pt x="2727295" y="2563445"/>
                  <a:pt x="2801312" y="2489363"/>
                  <a:pt x="2912339" y="2489363"/>
                </a:cubicBezTo>
                <a:cubicBezTo>
                  <a:pt x="2935469" y="2484733"/>
                  <a:pt x="2956286" y="2483575"/>
                  <a:pt x="2975080" y="2484443"/>
                </a:cubicBezTo>
                <a:close/>
                <a:moveTo>
                  <a:pt x="4122198" y="1964873"/>
                </a:moveTo>
                <a:cubicBezTo>
                  <a:pt x="4177850" y="1964873"/>
                  <a:pt x="4233502" y="1983451"/>
                  <a:pt x="4289154" y="2020607"/>
                </a:cubicBezTo>
                <a:cubicBezTo>
                  <a:pt x="4344804" y="2039186"/>
                  <a:pt x="4400456" y="2094920"/>
                  <a:pt x="4437557" y="2169233"/>
                </a:cubicBezTo>
                <a:cubicBezTo>
                  <a:pt x="4567411" y="2336436"/>
                  <a:pt x="4567411" y="2336436"/>
                  <a:pt x="4567411" y="2336436"/>
                </a:cubicBezTo>
                <a:cubicBezTo>
                  <a:pt x="4752916" y="2540795"/>
                  <a:pt x="4752916" y="2540795"/>
                  <a:pt x="4752916" y="2540795"/>
                </a:cubicBezTo>
                <a:cubicBezTo>
                  <a:pt x="4827118" y="2633686"/>
                  <a:pt x="4864220" y="2707999"/>
                  <a:pt x="4882769" y="2763733"/>
                </a:cubicBezTo>
                <a:cubicBezTo>
                  <a:pt x="4882769" y="2838046"/>
                  <a:pt x="4864220" y="2930936"/>
                  <a:pt x="4771467" y="2986671"/>
                </a:cubicBezTo>
                <a:cubicBezTo>
                  <a:pt x="4697264" y="3042405"/>
                  <a:pt x="4623063" y="3060983"/>
                  <a:pt x="4567411" y="3060983"/>
                </a:cubicBezTo>
                <a:cubicBezTo>
                  <a:pt x="4548860" y="3060983"/>
                  <a:pt x="4511759" y="3060983"/>
                  <a:pt x="4474659" y="3042405"/>
                </a:cubicBezTo>
                <a:cubicBezTo>
                  <a:pt x="4437557" y="3023827"/>
                  <a:pt x="4400456" y="2986671"/>
                  <a:pt x="4344804" y="2949514"/>
                </a:cubicBezTo>
                <a:cubicBezTo>
                  <a:pt x="4289154" y="2893780"/>
                  <a:pt x="3955244" y="2466483"/>
                  <a:pt x="3955244" y="2466483"/>
                </a:cubicBezTo>
                <a:cubicBezTo>
                  <a:pt x="3899592" y="2392170"/>
                  <a:pt x="3862491" y="2317858"/>
                  <a:pt x="3862491" y="2280701"/>
                </a:cubicBezTo>
                <a:cubicBezTo>
                  <a:pt x="3862491" y="2224967"/>
                  <a:pt x="3862491" y="2187811"/>
                  <a:pt x="3881042" y="2169233"/>
                </a:cubicBezTo>
                <a:cubicBezTo>
                  <a:pt x="3899592" y="2132076"/>
                  <a:pt x="3918143" y="2113498"/>
                  <a:pt x="3936693" y="2076342"/>
                </a:cubicBezTo>
                <a:cubicBezTo>
                  <a:pt x="3973794" y="2057764"/>
                  <a:pt x="3992345" y="2039186"/>
                  <a:pt x="3992345" y="2039186"/>
                </a:cubicBezTo>
                <a:cubicBezTo>
                  <a:pt x="4029446" y="2002029"/>
                  <a:pt x="4085097" y="1983451"/>
                  <a:pt x="4122198" y="1964873"/>
                </a:cubicBezTo>
                <a:close/>
                <a:moveTo>
                  <a:pt x="146310" y="1953889"/>
                </a:moveTo>
                <a:cubicBezTo>
                  <a:pt x="201962" y="1953889"/>
                  <a:pt x="276164" y="1991027"/>
                  <a:pt x="350366" y="2046733"/>
                </a:cubicBezTo>
                <a:cubicBezTo>
                  <a:pt x="424568" y="2102439"/>
                  <a:pt x="443118" y="2176714"/>
                  <a:pt x="443118" y="2232420"/>
                </a:cubicBezTo>
                <a:cubicBezTo>
                  <a:pt x="443118" y="2288126"/>
                  <a:pt x="424568" y="2362401"/>
                  <a:pt x="368916" y="2455245"/>
                </a:cubicBezTo>
                <a:cubicBezTo>
                  <a:pt x="368916" y="2455245"/>
                  <a:pt x="181092" y="2674589"/>
                  <a:pt x="55877" y="2823429"/>
                </a:cubicBezTo>
                <a:lnTo>
                  <a:pt x="0" y="2890207"/>
                </a:lnTo>
                <a:lnTo>
                  <a:pt x="0" y="2010548"/>
                </a:lnTo>
                <a:lnTo>
                  <a:pt x="48920" y="1981743"/>
                </a:lnTo>
                <a:cubicBezTo>
                  <a:pt x="86021" y="1963174"/>
                  <a:pt x="118485" y="1953889"/>
                  <a:pt x="146310" y="1953889"/>
                </a:cubicBezTo>
                <a:close/>
                <a:moveTo>
                  <a:pt x="4987001" y="730996"/>
                </a:moveTo>
                <a:cubicBezTo>
                  <a:pt x="5079441" y="730996"/>
                  <a:pt x="5079441" y="730996"/>
                  <a:pt x="5079441" y="730996"/>
                </a:cubicBezTo>
                <a:cubicBezTo>
                  <a:pt x="5190368" y="749448"/>
                  <a:pt x="5282808" y="786350"/>
                  <a:pt x="5338271" y="804801"/>
                </a:cubicBezTo>
                <a:cubicBezTo>
                  <a:pt x="5393734" y="841703"/>
                  <a:pt x="5412222" y="897056"/>
                  <a:pt x="5412222" y="970860"/>
                </a:cubicBezTo>
                <a:cubicBezTo>
                  <a:pt x="5412222" y="1007762"/>
                  <a:pt x="5412222" y="1044664"/>
                  <a:pt x="5412222" y="1100017"/>
                </a:cubicBezTo>
                <a:cubicBezTo>
                  <a:pt x="5393734" y="1155371"/>
                  <a:pt x="5375246" y="1210724"/>
                  <a:pt x="5338271" y="1266077"/>
                </a:cubicBezTo>
                <a:cubicBezTo>
                  <a:pt x="5301295" y="1302979"/>
                  <a:pt x="5245832" y="1321430"/>
                  <a:pt x="5171880" y="1339881"/>
                </a:cubicBezTo>
                <a:cubicBezTo>
                  <a:pt x="5060954" y="1339881"/>
                  <a:pt x="5171880" y="1358332"/>
                  <a:pt x="4913050" y="1339881"/>
                </a:cubicBezTo>
                <a:cubicBezTo>
                  <a:pt x="4635731" y="1339881"/>
                  <a:pt x="4580268" y="1339881"/>
                  <a:pt x="4580268" y="1339881"/>
                </a:cubicBezTo>
                <a:cubicBezTo>
                  <a:pt x="4413877" y="1321430"/>
                  <a:pt x="4413877" y="1321430"/>
                  <a:pt x="4413877" y="1321430"/>
                </a:cubicBezTo>
                <a:cubicBezTo>
                  <a:pt x="4321437" y="1302979"/>
                  <a:pt x="4265974" y="1284528"/>
                  <a:pt x="4247486" y="1247626"/>
                </a:cubicBezTo>
                <a:cubicBezTo>
                  <a:pt x="4210510" y="1210724"/>
                  <a:pt x="4192022" y="1173821"/>
                  <a:pt x="4192022" y="1118468"/>
                </a:cubicBezTo>
                <a:cubicBezTo>
                  <a:pt x="4192022" y="1118468"/>
                  <a:pt x="4192022" y="1081566"/>
                  <a:pt x="4192022" y="1026213"/>
                </a:cubicBezTo>
                <a:cubicBezTo>
                  <a:pt x="4192022" y="970860"/>
                  <a:pt x="4210510" y="915507"/>
                  <a:pt x="4247486" y="860154"/>
                </a:cubicBezTo>
                <a:cubicBezTo>
                  <a:pt x="4265974" y="823252"/>
                  <a:pt x="4321437" y="786350"/>
                  <a:pt x="4395389" y="786350"/>
                </a:cubicBezTo>
                <a:cubicBezTo>
                  <a:pt x="4487828" y="767899"/>
                  <a:pt x="4561780" y="767899"/>
                  <a:pt x="4617243" y="767899"/>
                </a:cubicBezTo>
                <a:cubicBezTo>
                  <a:pt x="4783634" y="749448"/>
                  <a:pt x="4876074" y="730996"/>
                  <a:pt x="4987001" y="730996"/>
                </a:cubicBezTo>
                <a:close/>
                <a:moveTo>
                  <a:pt x="3807960" y="0"/>
                </a:moveTo>
                <a:lnTo>
                  <a:pt x="4404064" y="0"/>
                </a:lnTo>
                <a:lnTo>
                  <a:pt x="4368291" y="41360"/>
                </a:lnTo>
                <a:cubicBezTo>
                  <a:pt x="4352100" y="60329"/>
                  <a:pt x="4338800" y="76226"/>
                  <a:pt x="4329548" y="87787"/>
                </a:cubicBezTo>
                <a:cubicBezTo>
                  <a:pt x="4255530" y="161780"/>
                  <a:pt x="4181513" y="198776"/>
                  <a:pt x="4107495" y="198776"/>
                </a:cubicBezTo>
                <a:cubicBezTo>
                  <a:pt x="4033478" y="217275"/>
                  <a:pt x="3959460" y="180278"/>
                  <a:pt x="3885443" y="106285"/>
                </a:cubicBezTo>
                <a:cubicBezTo>
                  <a:pt x="3857687" y="78538"/>
                  <a:pt x="3834556" y="50790"/>
                  <a:pt x="3818365" y="23043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US">
              <a:solidFill>
                <a:schemeClr val="accent3"/>
              </a:solidFill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7C83067E-1CB2-B7BD-D690-776BCBB848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1074" y="619201"/>
            <a:ext cx="3566160" cy="1477328"/>
          </a:xfrm>
        </p:spPr>
        <p:txBody>
          <a:bodyPr>
            <a:normAutofit/>
          </a:bodyPr>
          <a:lstStyle/>
          <a:p>
            <a:r>
              <a:rPr lang="pt-BR" sz="3200" cap="all" dirty="0">
                <a:ea typeface="+mj-lt"/>
                <a:cs typeface="+mj-lt"/>
              </a:rPr>
              <a:t>CONTEÚDO PROGRAMÁTICO DO CURSO </a:t>
            </a:r>
            <a:endParaRPr lang="pt-BR" sz="3200" dirty="0"/>
          </a:p>
        </p:txBody>
      </p:sp>
      <p:graphicFrame>
        <p:nvGraphicFramePr>
          <p:cNvPr id="32" name="Espaço Reservado para Conteúdo 2">
            <a:extLst>
              <a:ext uri="{FF2B5EF4-FFF2-40B4-BE49-F238E27FC236}">
                <a16:creationId xmlns:a16="http://schemas.microsoft.com/office/drawing/2014/main" id="{5FE3F48F-8809-553A-8476-A6ECCACAF78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327286"/>
              </p:ext>
            </p:extLst>
          </p:nvPr>
        </p:nvGraphicFramePr>
        <p:xfrm>
          <a:off x="5150039" y="391886"/>
          <a:ext cx="6688489" cy="61103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88930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7">
            <a:extLst>
              <a:ext uri="{FF2B5EF4-FFF2-40B4-BE49-F238E27FC236}">
                <a16:creationId xmlns:a16="http://schemas.microsoft.com/office/drawing/2014/main" id="{76A10F56-4600-4E72-882F-DF9A3D70548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9">
            <a:extLst>
              <a:ext uri="{FF2B5EF4-FFF2-40B4-BE49-F238E27FC236}">
                <a16:creationId xmlns:a16="http://schemas.microsoft.com/office/drawing/2014/main" id="{44E7C649-57E0-4A93-B134-67101C0725A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lumMod val="90000"/>
              <a:lumOff val="1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: Shape 11">
            <a:extLst>
              <a:ext uri="{FF2B5EF4-FFF2-40B4-BE49-F238E27FC236}">
                <a16:creationId xmlns:a16="http://schemas.microsoft.com/office/drawing/2014/main" id="{AA35AF4F-B82E-435B-8949-29173A0559E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0"/>
            <a:ext cx="5412222" cy="3734405"/>
          </a:xfrm>
          <a:custGeom>
            <a:avLst/>
            <a:gdLst>
              <a:gd name="connsiteX0" fmla="*/ 1441992 w 5412222"/>
              <a:gd name="connsiteY0" fmla="*/ 2504513 h 3734405"/>
              <a:gd name="connsiteX1" fmla="*/ 1566499 w 5412222"/>
              <a:gd name="connsiteY1" fmla="*/ 2518404 h 3734405"/>
              <a:gd name="connsiteX2" fmla="*/ 1750954 w 5412222"/>
              <a:gd name="connsiteY2" fmla="*/ 2629527 h 3734405"/>
              <a:gd name="connsiteX3" fmla="*/ 1714063 w 5412222"/>
              <a:gd name="connsiteY3" fmla="*/ 3370350 h 3734405"/>
              <a:gd name="connsiteX4" fmla="*/ 1548053 w 5412222"/>
              <a:gd name="connsiteY4" fmla="*/ 3703720 h 3734405"/>
              <a:gd name="connsiteX5" fmla="*/ 1345153 w 5412222"/>
              <a:gd name="connsiteY5" fmla="*/ 3722241 h 3734405"/>
              <a:gd name="connsiteX6" fmla="*/ 1142252 w 5412222"/>
              <a:gd name="connsiteY6" fmla="*/ 3611117 h 3734405"/>
              <a:gd name="connsiteX7" fmla="*/ 1123807 w 5412222"/>
              <a:gd name="connsiteY7" fmla="*/ 3388870 h 3734405"/>
              <a:gd name="connsiteX8" fmla="*/ 1160697 w 5412222"/>
              <a:gd name="connsiteY8" fmla="*/ 3018459 h 3734405"/>
              <a:gd name="connsiteX9" fmla="*/ 1179143 w 5412222"/>
              <a:gd name="connsiteY9" fmla="*/ 2851774 h 3734405"/>
              <a:gd name="connsiteX10" fmla="*/ 1197589 w 5412222"/>
              <a:gd name="connsiteY10" fmla="*/ 2722130 h 3734405"/>
              <a:gd name="connsiteX11" fmla="*/ 1345153 w 5412222"/>
              <a:gd name="connsiteY11" fmla="*/ 2518404 h 3734405"/>
              <a:gd name="connsiteX12" fmla="*/ 1441992 w 5412222"/>
              <a:gd name="connsiteY12" fmla="*/ 2504513 h 3734405"/>
              <a:gd name="connsiteX13" fmla="*/ 2975080 w 5412222"/>
              <a:gd name="connsiteY13" fmla="*/ 2484443 h 3734405"/>
              <a:gd name="connsiteX14" fmla="*/ 3097382 w 5412222"/>
              <a:gd name="connsiteY14" fmla="*/ 2507883 h 3734405"/>
              <a:gd name="connsiteX15" fmla="*/ 3189904 w 5412222"/>
              <a:gd name="connsiteY15" fmla="*/ 2581966 h 3734405"/>
              <a:gd name="connsiteX16" fmla="*/ 3263922 w 5412222"/>
              <a:gd name="connsiteY16" fmla="*/ 2730130 h 3734405"/>
              <a:gd name="connsiteX17" fmla="*/ 3356443 w 5412222"/>
              <a:gd name="connsiteY17" fmla="*/ 3322788 h 3734405"/>
              <a:gd name="connsiteX18" fmla="*/ 3337939 w 5412222"/>
              <a:gd name="connsiteY18" fmla="*/ 3545035 h 3734405"/>
              <a:gd name="connsiteX19" fmla="*/ 3282426 w 5412222"/>
              <a:gd name="connsiteY19" fmla="*/ 3637638 h 3734405"/>
              <a:gd name="connsiteX20" fmla="*/ 3171400 w 5412222"/>
              <a:gd name="connsiteY20" fmla="*/ 3674679 h 3734405"/>
              <a:gd name="connsiteX21" fmla="*/ 3115887 w 5412222"/>
              <a:gd name="connsiteY21" fmla="*/ 3693200 h 3734405"/>
              <a:gd name="connsiteX22" fmla="*/ 2967852 w 5412222"/>
              <a:gd name="connsiteY22" fmla="*/ 3674679 h 3734405"/>
              <a:gd name="connsiteX23" fmla="*/ 2838321 w 5412222"/>
              <a:gd name="connsiteY23" fmla="*/ 3563556 h 3734405"/>
              <a:gd name="connsiteX24" fmla="*/ 2782808 w 5412222"/>
              <a:gd name="connsiteY24" fmla="*/ 3359829 h 3734405"/>
              <a:gd name="connsiteX25" fmla="*/ 2764304 w 5412222"/>
              <a:gd name="connsiteY25" fmla="*/ 3156103 h 3734405"/>
              <a:gd name="connsiteX26" fmla="*/ 2708791 w 5412222"/>
              <a:gd name="connsiteY26" fmla="*/ 2878295 h 3734405"/>
              <a:gd name="connsiteX27" fmla="*/ 2690286 w 5412222"/>
              <a:gd name="connsiteY27" fmla="*/ 2637527 h 3734405"/>
              <a:gd name="connsiteX28" fmla="*/ 2912339 w 5412222"/>
              <a:gd name="connsiteY28" fmla="*/ 2489363 h 3734405"/>
              <a:gd name="connsiteX29" fmla="*/ 2975080 w 5412222"/>
              <a:gd name="connsiteY29" fmla="*/ 2484443 h 3734405"/>
              <a:gd name="connsiteX30" fmla="*/ 4122198 w 5412222"/>
              <a:gd name="connsiteY30" fmla="*/ 1964873 h 3734405"/>
              <a:gd name="connsiteX31" fmla="*/ 4289154 w 5412222"/>
              <a:gd name="connsiteY31" fmla="*/ 2020607 h 3734405"/>
              <a:gd name="connsiteX32" fmla="*/ 4437557 w 5412222"/>
              <a:gd name="connsiteY32" fmla="*/ 2169233 h 3734405"/>
              <a:gd name="connsiteX33" fmla="*/ 4567411 w 5412222"/>
              <a:gd name="connsiteY33" fmla="*/ 2336436 h 3734405"/>
              <a:gd name="connsiteX34" fmla="*/ 4752916 w 5412222"/>
              <a:gd name="connsiteY34" fmla="*/ 2540795 h 3734405"/>
              <a:gd name="connsiteX35" fmla="*/ 4882769 w 5412222"/>
              <a:gd name="connsiteY35" fmla="*/ 2763733 h 3734405"/>
              <a:gd name="connsiteX36" fmla="*/ 4771467 w 5412222"/>
              <a:gd name="connsiteY36" fmla="*/ 2986671 h 3734405"/>
              <a:gd name="connsiteX37" fmla="*/ 4567411 w 5412222"/>
              <a:gd name="connsiteY37" fmla="*/ 3060983 h 3734405"/>
              <a:gd name="connsiteX38" fmla="*/ 4474659 w 5412222"/>
              <a:gd name="connsiteY38" fmla="*/ 3042405 h 3734405"/>
              <a:gd name="connsiteX39" fmla="*/ 4344804 w 5412222"/>
              <a:gd name="connsiteY39" fmla="*/ 2949514 h 3734405"/>
              <a:gd name="connsiteX40" fmla="*/ 3955244 w 5412222"/>
              <a:gd name="connsiteY40" fmla="*/ 2466483 h 3734405"/>
              <a:gd name="connsiteX41" fmla="*/ 3862491 w 5412222"/>
              <a:gd name="connsiteY41" fmla="*/ 2280701 h 3734405"/>
              <a:gd name="connsiteX42" fmla="*/ 3881042 w 5412222"/>
              <a:gd name="connsiteY42" fmla="*/ 2169233 h 3734405"/>
              <a:gd name="connsiteX43" fmla="*/ 3936693 w 5412222"/>
              <a:gd name="connsiteY43" fmla="*/ 2076342 h 3734405"/>
              <a:gd name="connsiteX44" fmla="*/ 3992345 w 5412222"/>
              <a:gd name="connsiteY44" fmla="*/ 2039186 h 3734405"/>
              <a:gd name="connsiteX45" fmla="*/ 4122198 w 5412222"/>
              <a:gd name="connsiteY45" fmla="*/ 1964873 h 3734405"/>
              <a:gd name="connsiteX46" fmla="*/ 146310 w 5412222"/>
              <a:gd name="connsiteY46" fmla="*/ 1953889 h 3734405"/>
              <a:gd name="connsiteX47" fmla="*/ 350366 w 5412222"/>
              <a:gd name="connsiteY47" fmla="*/ 2046733 h 3734405"/>
              <a:gd name="connsiteX48" fmla="*/ 443118 w 5412222"/>
              <a:gd name="connsiteY48" fmla="*/ 2232420 h 3734405"/>
              <a:gd name="connsiteX49" fmla="*/ 368916 w 5412222"/>
              <a:gd name="connsiteY49" fmla="*/ 2455245 h 3734405"/>
              <a:gd name="connsiteX50" fmla="*/ 55877 w 5412222"/>
              <a:gd name="connsiteY50" fmla="*/ 2823429 h 3734405"/>
              <a:gd name="connsiteX51" fmla="*/ 0 w 5412222"/>
              <a:gd name="connsiteY51" fmla="*/ 2890207 h 3734405"/>
              <a:gd name="connsiteX52" fmla="*/ 0 w 5412222"/>
              <a:gd name="connsiteY52" fmla="*/ 2010548 h 3734405"/>
              <a:gd name="connsiteX53" fmla="*/ 48920 w 5412222"/>
              <a:gd name="connsiteY53" fmla="*/ 1981743 h 3734405"/>
              <a:gd name="connsiteX54" fmla="*/ 146310 w 5412222"/>
              <a:gd name="connsiteY54" fmla="*/ 1953889 h 3734405"/>
              <a:gd name="connsiteX55" fmla="*/ 4987001 w 5412222"/>
              <a:gd name="connsiteY55" fmla="*/ 730996 h 3734405"/>
              <a:gd name="connsiteX56" fmla="*/ 5079441 w 5412222"/>
              <a:gd name="connsiteY56" fmla="*/ 730996 h 3734405"/>
              <a:gd name="connsiteX57" fmla="*/ 5338271 w 5412222"/>
              <a:gd name="connsiteY57" fmla="*/ 804801 h 3734405"/>
              <a:gd name="connsiteX58" fmla="*/ 5412222 w 5412222"/>
              <a:gd name="connsiteY58" fmla="*/ 970860 h 3734405"/>
              <a:gd name="connsiteX59" fmla="*/ 5412222 w 5412222"/>
              <a:gd name="connsiteY59" fmla="*/ 1100017 h 3734405"/>
              <a:gd name="connsiteX60" fmla="*/ 5338271 w 5412222"/>
              <a:gd name="connsiteY60" fmla="*/ 1266077 h 3734405"/>
              <a:gd name="connsiteX61" fmla="*/ 5171880 w 5412222"/>
              <a:gd name="connsiteY61" fmla="*/ 1339881 h 3734405"/>
              <a:gd name="connsiteX62" fmla="*/ 4913050 w 5412222"/>
              <a:gd name="connsiteY62" fmla="*/ 1339881 h 3734405"/>
              <a:gd name="connsiteX63" fmla="*/ 4580268 w 5412222"/>
              <a:gd name="connsiteY63" fmla="*/ 1339881 h 3734405"/>
              <a:gd name="connsiteX64" fmla="*/ 4413877 w 5412222"/>
              <a:gd name="connsiteY64" fmla="*/ 1321430 h 3734405"/>
              <a:gd name="connsiteX65" fmla="*/ 4247486 w 5412222"/>
              <a:gd name="connsiteY65" fmla="*/ 1247626 h 3734405"/>
              <a:gd name="connsiteX66" fmla="*/ 4192022 w 5412222"/>
              <a:gd name="connsiteY66" fmla="*/ 1118468 h 3734405"/>
              <a:gd name="connsiteX67" fmla="*/ 4192022 w 5412222"/>
              <a:gd name="connsiteY67" fmla="*/ 1026213 h 3734405"/>
              <a:gd name="connsiteX68" fmla="*/ 4247486 w 5412222"/>
              <a:gd name="connsiteY68" fmla="*/ 860154 h 3734405"/>
              <a:gd name="connsiteX69" fmla="*/ 4395389 w 5412222"/>
              <a:gd name="connsiteY69" fmla="*/ 786350 h 3734405"/>
              <a:gd name="connsiteX70" fmla="*/ 4617243 w 5412222"/>
              <a:gd name="connsiteY70" fmla="*/ 767899 h 3734405"/>
              <a:gd name="connsiteX71" fmla="*/ 4987001 w 5412222"/>
              <a:gd name="connsiteY71" fmla="*/ 730996 h 3734405"/>
              <a:gd name="connsiteX72" fmla="*/ 3807960 w 5412222"/>
              <a:gd name="connsiteY72" fmla="*/ 0 h 3734405"/>
              <a:gd name="connsiteX73" fmla="*/ 4404064 w 5412222"/>
              <a:gd name="connsiteY73" fmla="*/ 0 h 3734405"/>
              <a:gd name="connsiteX74" fmla="*/ 4368291 w 5412222"/>
              <a:gd name="connsiteY74" fmla="*/ 41360 h 3734405"/>
              <a:gd name="connsiteX75" fmla="*/ 4329548 w 5412222"/>
              <a:gd name="connsiteY75" fmla="*/ 87787 h 3734405"/>
              <a:gd name="connsiteX76" fmla="*/ 4107495 w 5412222"/>
              <a:gd name="connsiteY76" fmla="*/ 198776 h 3734405"/>
              <a:gd name="connsiteX77" fmla="*/ 3885443 w 5412222"/>
              <a:gd name="connsiteY77" fmla="*/ 106285 h 3734405"/>
              <a:gd name="connsiteX78" fmla="*/ 3818365 w 5412222"/>
              <a:gd name="connsiteY78" fmla="*/ 23043 h 37344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</a:cxnLst>
            <a:rect l="l" t="t" r="r" b="b"/>
            <a:pathLst>
              <a:path w="5412222" h="3734405">
                <a:moveTo>
                  <a:pt x="1441992" y="2504513"/>
                </a:moveTo>
                <a:cubicBezTo>
                  <a:pt x="1478883" y="2504513"/>
                  <a:pt x="1520385" y="2509143"/>
                  <a:pt x="1566499" y="2518404"/>
                </a:cubicBezTo>
                <a:cubicBezTo>
                  <a:pt x="1658726" y="2536924"/>
                  <a:pt x="1732509" y="2573965"/>
                  <a:pt x="1750954" y="2629527"/>
                </a:cubicBezTo>
                <a:cubicBezTo>
                  <a:pt x="1787845" y="2703609"/>
                  <a:pt x="1714063" y="3296268"/>
                  <a:pt x="1714063" y="3370350"/>
                </a:cubicBezTo>
                <a:cubicBezTo>
                  <a:pt x="1695617" y="3555556"/>
                  <a:pt x="1658726" y="3666679"/>
                  <a:pt x="1548053" y="3703720"/>
                </a:cubicBezTo>
                <a:cubicBezTo>
                  <a:pt x="1492717" y="3740761"/>
                  <a:pt x="1418935" y="3740761"/>
                  <a:pt x="1345153" y="3722241"/>
                </a:cubicBezTo>
                <a:cubicBezTo>
                  <a:pt x="1252925" y="3722241"/>
                  <a:pt x="1179143" y="3685199"/>
                  <a:pt x="1142252" y="3611117"/>
                </a:cubicBezTo>
                <a:cubicBezTo>
                  <a:pt x="1123807" y="3555556"/>
                  <a:pt x="1105361" y="3481473"/>
                  <a:pt x="1123807" y="3388870"/>
                </a:cubicBezTo>
                <a:cubicBezTo>
                  <a:pt x="1123807" y="3388870"/>
                  <a:pt x="1160697" y="3055500"/>
                  <a:pt x="1160697" y="3018459"/>
                </a:cubicBezTo>
                <a:cubicBezTo>
                  <a:pt x="1160697" y="2962897"/>
                  <a:pt x="1179143" y="2870294"/>
                  <a:pt x="1179143" y="2851774"/>
                </a:cubicBezTo>
                <a:cubicBezTo>
                  <a:pt x="1197589" y="2722130"/>
                  <a:pt x="1197589" y="2722130"/>
                  <a:pt x="1197589" y="2722130"/>
                </a:cubicBezTo>
                <a:cubicBezTo>
                  <a:pt x="1234480" y="2611007"/>
                  <a:pt x="1289816" y="2555445"/>
                  <a:pt x="1345153" y="2518404"/>
                </a:cubicBezTo>
                <a:cubicBezTo>
                  <a:pt x="1372821" y="2509143"/>
                  <a:pt x="1405101" y="2504513"/>
                  <a:pt x="1441992" y="2504513"/>
                </a:cubicBezTo>
                <a:close/>
                <a:moveTo>
                  <a:pt x="2975080" y="2484443"/>
                </a:moveTo>
                <a:cubicBezTo>
                  <a:pt x="3031460" y="2487048"/>
                  <a:pt x="3069626" y="2507883"/>
                  <a:pt x="3097382" y="2507883"/>
                </a:cubicBezTo>
                <a:cubicBezTo>
                  <a:pt x="3134391" y="2526404"/>
                  <a:pt x="3152895" y="2544924"/>
                  <a:pt x="3189904" y="2581966"/>
                </a:cubicBezTo>
                <a:cubicBezTo>
                  <a:pt x="3208409" y="2619007"/>
                  <a:pt x="3226913" y="2656048"/>
                  <a:pt x="3263922" y="2730130"/>
                </a:cubicBezTo>
                <a:cubicBezTo>
                  <a:pt x="3282426" y="2804212"/>
                  <a:pt x="3356443" y="3322788"/>
                  <a:pt x="3356443" y="3322788"/>
                </a:cubicBezTo>
                <a:cubicBezTo>
                  <a:pt x="3374948" y="3433912"/>
                  <a:pt x="3356443" y="3507994"/>
                  <a:pt x="3337939" y="3545035"/>
                </a:cubicBezTo>
                <a:cubicBezTo>
                  <a:pt x="3319435" y="3582076"/>
                  <a:pt x="3300930" y="3619117"/>
                  <a:pt x="3282426" y="3637638"/>
                </a:cubicBezTo>
                <a:cubicBezTo>
                  <a:pt x="3245417" y="3656158"/>
                  <a:pt x="3208409" y="3656158"/>
                  <a:pt x="3171400" y="3674679"/>
                </a:cubicBezTo>
                <a:cubicBezTo>
                  <a:pt x="3152895" y="3674679"/>
                  <a:pt x="3134391" y="3693200"/>
                  <a:pt x="3115887" y="3693200"/>
                </a:cubicBezTo>
                <a:cubicBezTo>
                  <a:pt x="3060374" y="3711720"/>
                  <a:pt x="3004860" y="3711720"/>
                  <a:pt x="2967852" y="3674679"/>
                </a:cubicBezTo>
                <a:cubicBezTo>
                  <a:pt x="2912339" y="3656158"/>
                  <a:pt x="2875330" y="3619117"/>
                  <a:pt x="2838321" y="3563556"/>
                </a:cubicBezTo>
                <a:cubicBezTo>
                  <a:pt x="2801312" y="3507994"/>
                  <a:pt x="2782808" y="3433912"/>
                  <a:pt x="2782808" y="3359829"/>
                </a:cubicBezTo>
                <a:cubicBezTo>
                  <a:pt x="2764304" y="3156103"/>
                  <a:pt x="2764304" y="3156103"/>
                  <a:pt x="2764304" y="3156103"/>
                </a:cubicBezTo>
                <a:cubicBezTo>
                  <a:pt x="2708791" y="2878295"/>
                  <a:pt x="2708791" y="2878295"/>
                  <a:pt x="2708791" y="2878295"/>
                </a:cubicBezTo>
                <a:cubicBezTo>
                  <a:pt x="2671782" y="2767171"/>
                  <a:pt x="2671782" y="2693089"/>
                  <a:pt x="2690286" y="2637527"/>
                </a:cubicBezTo>
                <a:cubicBezTo>
                  <a:pt x="2727295" y="2563445"/>
                  <a:pt x="2801312" y="2489363"/>
                  <a:pt x="2912339" y="2489363"/>
                </a:cubicBezTo>
                <a:cubicBezTo>
                  <a:pt x="2935469" y="2484733"/>
                  <a:pt x="2956286" y="2483575"/>
                  <a:pt x="2975080" y="2484443"/>
                </a:cubicBezTo>
                <a:close/>
                <a:moveTo>
                  <a:pt x="4122198" y="1964873"/>
                </a:moveTo>
                <a:cubicBezTo>
                  <a:pt x="4177850" y="1964873"/>
                  <a:pt x="4233502" y="1983451"/>
                  <a:pt x="4289154" y="2020607"/>
                </a:cubicBezTo>
                <a:cubicBezTo>
                  <a:pt x="4344804" y="2039186"/>
                  <a:pt x="4400456" y="2094920"/>
                  <a:pt x="4437557" y="2169233"/>
                </a:cubicBezTo>
                <a:cubicBezTo>
                  <a:pt x="4567411" y="2336436"/>
                  <a:pt x="4567411" y="2336436"/>
                  <a:pt x="4567411" y="2336436"/>
                </a:cubicBezTo>
                <a:cubicBezTo>
                  <a:pt x="4752916" y="2540795"/>
                  <a:pt x="4752916" y="2540795"/>
                  <a:pt x="4752916" y="2540795"/>
                </a:cubicBezTo>
                <a:cubicBezTo>
                  <a:pt x="4827118" y="2633686"/>
                  <a:pt x="4864220" y="2707999"/>
                  <a:pt x="4882769" y="2763733"/>
                </a:cubicBezTo>
                <a:cubicBezTo>
                  <a:pt x="4882769" y="2838046"/>
                  <a:pt x="4864220" y="2930936"/>
                  <a:pt x="4771467" y="2986671"/>
                </a:cubicBezTo>
                <a:cubicBezTo>
                  <a:pt x="4697264" y="3042405"/>
                  <a:pt x="4623063" y="3060983"/>
                  <a:pt x="4567411" y="3060983"/>
                </a:cubicBezTo>
                <a:cubicBezTo>
                  <a:pt x="4548860" y="3060983"/>
                  <a:pt x="4511759" y="3060983"/>
                  <a:pt x="4474659" y="3042405"/>
                </a:cubicBezTo>
                <a:cubicBezTo>
                  <a:pt x="4437557" y="3023827"/>
                  <a:pt x="4400456" y="2986671"/>
                  <a:pt x="4344804" y="2949514"/>
                </a:cubicBezTo>
                <a:cubicBezTo>
                  <a:pt x="4289154" y="2893780"/>
                  <a:pt x="3955244" y="2466483"/>
                  <a:pt x="3955244" y="2466483"/>
                </a:cubicBezTo>
                <a:cubicBezTo>
                  <a:pt x="3899592" y="2392170"/>
                  <a:pt x="3862491" y="2317858"/>
                  <a:pt x="3862491" y="2280701"/>
                </a:cubicBezTo>
                <a:cubicBezTo>
                  <a:pt x="3862491" y="2224967"/>
                  <a:pt x="3862491" y="2187811"/>
                  <a:pt x="3881042" y="2169233"/>
                </a:cubicBezTo>
                <a:cubicBezTo>
                  <a:pt x="3899592" y="2132076"/>
                  <a:pt x="3918143" y="2113498"/>
                  <a:pt x="3936693" y="2076342"/>
                </a:cubicBezTo>
                <a:cubicBezTo>
                  <a:pt x="3973794" y="2057764"/>
                  <a:pt x="3992345" y="2039186"/>
                  <a:pt x="3992345" y="2039186"/>
                </a:cubicBezTo>
                <a:cubicBezTo>
                  <a:pt x="4029446" y="2002029"/>
                  <a:pt x="4085097" y="1983451"/>
                  <a:pt x="4122198" y="1964873"/>
                </a:cubicBezTo>
                <a:close/>
                <a:moveTo>
                  <a:pt x="146310" y="1953889"/>
                </a:moveTo>
                <a:cubicBezTo>
                  <a:pt x="201962" y="1953889"/>
                  <a:pt x="276164" y="1991027"/>
                  <a:pt x="350366" y="2046733"/>
                </a:cubicBezTo>
                <a:cubicBezTo>
                  <a:pt x="424568" y="2102439"/>
                  <a:pt x="443118" y="2176714"/>
                  <a:pt x="443118" y="2232420"/>
                </a:cubicBezTo>
                <a:cubicBezTo>
                  <a:pt x="443118" y="2288126"/>
                  <a:pt x="424568" y="2362401"/>
                  <a:pt x="368916" y="2455245"/>
                </a:cubicBezTo>
                <a:cubicBezTo>
                  <a:pt x="368916" y="2455245"/>
                  <a:pt x="181092" y="2674589"/>
                  <a:pt x="55877" y="2823429"/>
                </a:cubicBezTo>
                <a:lnTo>
                  <a:pt x="0" y="2890207"/>
                </a:lnTo>
                <a:lnTo>
                  <a:pt x="0" y="2010548"/>
                </a:lnTo>
                <a:lnTo>
                  <a:pt x="48920" y="1981743"/>
                </a:lnTo>
                <a:cubicBezTo>
                  <a:pt x="86021" y="1963174"/>
                  <a:pt x="118485" y="1953889"/>
                  <a:pt x="146310" y="1953889"/>
                </a:cubicBezTo>
                <a:close/>
                <a:moveTo>
                  <a:pt x="4987001" y="730996"/>
                </a:moveTo>
                <a:cubicBezTo>
                  <a:pt x="5079441" y="730996"/>
                  <a:pt x="5079441" y="730996"/>
                  <a:pt x="5079441" y="730996"/>
                </a:cubicBezTo>
                <a:cubicBezTo>
                  <a:pt x="5190368" y="749448"/>
                  <a:pt x="5282808" y="786350"/>
                  <a:pt x="5338271" y="804801"/>
                </a:cubicBezTo>
                <a:cubicBezTo>
                  <a:pt x="5393734" y="841703"/>
                  <a:pt x="5412222" y="897056"/>
                  <a:pt x="5412222" y="970860"/>
                </a:cubicBezTo>
                <a:cubicBezTo>
                  <a:pt x="5412222" y="1007762"/>
                  <a:pt x="5412222" y="1044664"/>
                  <a:pt x="5412222" y="1100017"/>
                </a:cubicBezTo>
                <a:cubicBezTo>
                  <a:pt x="5393734" y="1155371"/>
                  <a:pt x="5375246" y="1210724"/>
                  <a:pt x="5338271" y="1266077"/>
                </a:cubicBezTo>
                <a:cubicBezTo>
                  <a:pt x="5301295" y="1302979"/>
                  <a:pt x="5245832" y="1321430"/>
                  <a:pt x="5171880" y="1339881"/>
                </a:cubicBezTo>
                <a:cubicBezTo>
                  <a:pt x="5060954" y="1339881"/>
                  <a:pt x="5171880" y="1358332"/>
                  <a:pt x="4913050" y="1339881"/>
                </a:cubicBezTo>
                <a:cubicBezTo>
                  <a:pt x="4635731" y="1339881"/>
                  <a:pt x="4580268" y="1339881"/>
                  <a:pt x="4580268" y="1339881"/>
                </a:cubicBezTo>
                <a:cubicBezTo>
                  <a:pt x="4413877" y="1321430"/>
                  <a:pt x="4413877" y="1321430"/>
                  <a:pt x="4413877" y="1321430"/>
                </a:cubicBezTo>
                <a:cubicBezTo>
                  <a:pt x="4321437" y="1302979"/>
                  <a:pt x="4265974" y="1284528"/>
                  <a:pt x="4247486" y="1247626"/>
                </a:cubicBezTo>
                <a:cubicBezTo>
                  <a:pt x="4210510" y="1210724"/>
                  <a:pt x="4192022" y="1173821"/>
                  <a:pt x="4192022" y="1118468"/>
                </a:cubicBezTo>
                <a:cubicBezTo>
                  <a:pt x="4192022" y="1118468"/>
                  <a:pt x="4192022" y="1081566"/>
                  <a:pt x="4192022" y="1026213"/>
                </a:cubicBezTo>
                <a:cubicBezTo>
                  <a:pt x="4192022" y="970860"/>
                  <a:pt x="4210510" y="915507"/>
                  <a:pt x="4247486" y="860154"/>
                </a:cubicBezTo>
                <a:cubicBezTo>
                  <a:pt x="4265974" y="823252"/>
                  <a:pt x="4321437" y="786350"/>
                  <a:pt x="4395389" y="786350"/>
                </a:cubicBezTo>
                <a:cubicBezTo>
                  <a:pt x="4487828" y="767899"/>
                  <a:pt x="4561780" y="767899"/>
                  <a:pt x="4617243" y="767899"/>
                </a:cubicBezTo>
                <a:cubicBezTo>
                  <a:pt x="4783634" y="749448"/>
                  <a:pt x="4876074" y="730996"/>
                  <a:pt x="4987001" y="730996"/>
                </a:cubicBezTo>
                <a:close/>
                <a:moveTo>
                  <a:pt x="3807960" y="0"/>
                </a:moveTo>
                <a:lnTo>
                  <a:pt x="4404064" y="0"/>
                </a:lnTo>
                <a:lnTo>
                  <a:pt x="4368291" y="41360"/>
                </a:lnTo>
                <a:cubicBezTo>
                  <a:pt x="4352100" y="60329"/>
                  <a:pt x="4338800" y="76226"/>
                  <a:pt x="4329548" y="87787"/>
                </a:cubicBezTo>
                <a:cubicBezTo>
                  <a:pt x="4255530" y="161780"/>
                  <a:pt x="4181513" y="198776"/>
                  <a:pt x="4107495" y="198776"/>
                </a:cubicBezTo>
                <a:cubicBezTo>
                  <a:pt x="4033478" y="217275"/>
                  <a:pt x="3959460" y="180278"/>
                  <a:pt x="3885443" y="106285"/>
                </a:cubicBezTo>
                <a:cubicBezTo>
                  <a:pt x="3857687" y="78538"/>
                  <a:pt x="3834556" y="50790"/>
                  <a:pt x="3818365" y="23043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US">
              <a:solidFill>
                <a:schemeClr val="accent3"/>
              </a:solidFill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80FF8AD5-E744-8C3E-F63A-0BC7B63260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691" y="0"/>
            <a:ext cx="4284618" cy="1867989"/>
          </a:xfrm>
        </p:spPr>
        <p:txBody>
          <a:bodyPr>
            <a:normAutofit fontScale="90000"/>
          </a:bodyPr>
          <a:lstStyle/>
          <a:p>
            <a:endParaRPr lang="pt-BR" sz="3200" dirty="0"/>
          </a:p>
          <a:p>
            <a:r>
              <a:rPr lang="pt-BR" dirty="0">
                <a:ea typeface="+mj-lt"/>
                <a:cs typeface="+mj-lt"/>
              </a:rPr>
              <a:t> A IMPORTÂNCIA DO FUTSAL</a:t>
            </a:r>
            <a:endParaRPr lang="pt-BR" dirty="0"/>
          </a:p>
        </p:txBody>
      </p:sp>
      <p:sp>
        <p:nvSpPr>
          <p:cNvPr id="18" name="Espaço Reservado para Conteúdo 2">
            <a:extLst>
              <a:ext uri="{FF2B5EF4-FFF2-40B4-BE49-F238E27FC236}">
                <a16:creationId xmlns:a16="http://schemas.microsoft.com/office/drawing/2014/main" id="{756E3A07-F08C-D445-5CFD-1FB353BB6B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97019" y="331676"/>
            <a:ext cx="6027131" cy="6069901"/>
          </a:xfrm>
        </p:spPr>
        <p:txBody>
          <a:bodyPr vert="horz" lIns="0" tIns="0" rIns="0" bIns="0" rtlCol="0" anchor="t">
            <a:normAutofit/>
          </a:bodyPr>
          <a:lstStyle/>
          <a:p>
            <a:r>
              <a:rPr lang="pt-BR" sz="2400" dirty="0">
                <a:ea typeface="+mn-lt"/>
                <a:cs typeface="+mn-lt"/>
              </a:rPr>
              <a:t>O futsal é um esporte que permite aos praticantes maior contato com a bola em um espaço relativamente reduzido. No ambiente de jogo, as ações acontecem em curtos períodos de tempo, proporcionando o desenvolvimento de habilidades técnicas e de tomadas de decisões rápidas. O processo de ensino-aprendizagem permite a aquisição de habilidades específicas do futsal e de habilidades próximas às do futebol de campo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575004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6A10F56-4600-4E72-882F-DF9A3D70548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4E7C649-57E0-4A93-B134-67101C0725A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lumMod val="90000"/>
              <a:lumOff val="1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AA35AF4F-B82E-435B-8949-29173A0559E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0"/>
            <a:ext cx="5412222" cy="3734405"/>
          </a:xfrm>
          <a:custGeom>
            <a:avLst/>
            <a:gdLst>
              <a:gd name="connsiteX0" fmla="*/ 1441992 w 5412222"/>
              <a:gd name="connsiteY0" fmla="*/ 2504513 h 3734405"/>
              <a:gd name="connsiteX1" fmla="*/ 1566499 w 5412222"/>
              <a:gd name="connsiteY1" fmla="*/ 2518404 h 3734405"/>
              <a:gd name="connsiteX2" fmla="*/ 1750954 w 5412222"/>
              <a:gd name="connsiteY2" fmla="*/ 2629527 h 3734405"/>
              <a:gd name="connsiteX3" fmla="*/ 1714063 w 5412222"/>
              <a:gd name="connsiteY3" fmla="*/ 3370350 h 3734405"/>
              <a:gd name="connsiteX4" fmla="*/ 1548053 w 5412222"/>
              <a:gd name="connsiteY4" fmla="*/ 3703720 h 3734405"/>
              <a:gd name="connsiteX5" fmla="*/ 1345153 w 5412222"/>
              <a:gd name="connsiteY5" fmla="*/ 3722241 h 3734405"/>
              <a:gd name="connsiteX6" fmla="*/ 1142252 w 5412222"/>
              <a:gd name="connsiteY6" fmla="*/ 3611117 h 3734405"/>
              <a:gd name="connsiteX7" fmla="*/ 1123807 w 5412222"/>
              <a:gd name="connsiteY7" fmla="*/ 3388870 h 3734405"/>
              <a:gd name="connsiteX8" fmla="*/ 1160697 w 5412222"/>
              <a:gd name="connsiteY8" fmla="*/ 3018459 h 3734405"/>
              <a:gd name="connsiteX9" fmla="*/ 1179143 w 5412222"/>
              <a:gd name="connsiteY9" fmla="*/ 2851774 h 3734405"/>
              <a:gd name="connsiteX10" fmla="*/ 1197589 w 5412222"/>
              <a:gd name="connsiteY10" fmla="*/ 2722130 h 3734405"/>
              <a:gd name="connsiteX11" fmla="*/ 1345153 w 5412222"/>
              <a:gd name="connsiteY11" fmla="*/ 2518404 h 3734405"/>
              <a:gd name="connsiteX12" fmla="*/ 1441992 w 5412222"/>
              <a:gd name="connsiteY12" fmla="*/ 2504513 h 3734405"/>
              <a:gd name="connsiteX13" fmla="*/ 2975080 w 5412222"/>
              <a:gd name="connsiteY13" fmla="*/ 2484443 h 3734405"/>
              <a:gd name="connsiteX14" fmla="*/ 3097382 w 5412222"/>
              <a:gd name="connsiteY14" fmla="*/ 2507883 h 3734405"/>
              <a:gd name="connsiteX15" fmla="*/ 3189904 w 5412222"/>
              <a:gd name="connsiteY15" fmla="*/ 2581966 h 3734405"/>
              <a:gd name="connsiteX16" fmla="*/ 3263922 w 5412222"/>
              <a:gd name="connsiteY16" fmla="*/ 2730130 h 3734405"/>
              <a:gd name="connsiteX17" fmla="*/ 3356443 w 5412222"/>
              <a:gd name="connsiteY17" fmla="*/ 3322788 h 3734405"/>
              <a:gd name="connsiteX18" fmla="*/ 3337939 w 5412222"/>
              <a:gd name="connsiteY18" fmla="*/ 3545035 h 3734405"/>
              <a:gd name="connsiteX19" fmla="*/ 3282426 w 5412222"/>
              <a:gd name="connsiteY19" fmla="*/ 3637638 h 3734405"/>
              <a:gd name="connsiteX20" fmla="*/ 3171400 w 5412222"/>
              <a:gd name="connsiteY20" fmla="*/ 3674679 h 3734405"/>
              <a:gd name="connsiteX21" fmla="*/ 3115887 w 5412222"/>
              <a:gd name="connsiteY21" fmla="*/ 3693200 h 3734405"/>
              <a:gd name="connsiteX22" fmla="*/ 2967852 w 5412222"/>
              <a:gd name="connsiteY22" fmla="*/ 3674679 h 3734405"/>
              <a:gd name="connsiteX23" fmla="*/ 2838321 w 5412222"/>
              <a:gd name="connsiteY23" fmla="*/ 3563556 h 3734405"/>
              <a:gd name="connsiteX24" fmla="*/ 2782808 w 5412222"/>
              <a:gd name="connsiteY24" fmla="*/ 3359829 h 3734405"/>
              <a:gd name="connsiteX25" fmla="*/ 2764304 w 5412222"/>
              <a:gd name="connsiteY25" fmla="*/ 3156103 h 3734405"/>
              <a:gd name="connsiteX26" fmla="*/ 2708791 w 5412222"/>
              <a:gd name="connsiteY26" fmla="*/ 2878295 h 3734405"/>
              <a:gd name="connsiteX27" fmla="*/ 2690286 w 5412222"/>
              <a:gd name="connsiteY27" fmla="*/ 2637527 h 3734405"/>
              <a:gd name="connsiteX28" fmla="*/ 2912339 w 5412222"/>
              <a:gd name="connsiteY28" fmla="*/ 2489363 h 3734405"/>
              <a:gd name="connsiteX29" fmla="*/ 2975080 w 5412222"/>
              <a:gd name="connsiteY29" fmla="*/ 2484443 h 3734405"/>
              <a:gd name="connsiteX30" fmla="*/ 4122198 w 5412222"/>
              <a:gd name="connsiteY30" fmla="*/ 1964873 h 3734405"/>
              <a:gd name="connsiteX31" fmla="*/ 4289154 w 5412222"/>
              <a:gd name="connsiteY31" fmla="*/ 2020607 h 3734405"/>
              <a:gd name="connsiteX32" fmla="*/ 4437557 w 5412222"/>
              <a:gd name="connsiteY32" fmla="*/ 2169233 h 3734405"/>
              <a:gd name="connsiteX33" fmla="*/ 4567411 w 5412222"/>
              <a:gd name="connsiteY33" fmla="*/ 2336436 h 3734405"/>
              <a:gd name="connsiteX34" fmla="*/ 4752916 w 5412222"/>
              <a:gd name="connsiteY34" fmla="*/ 2540795 h 3734405"/>
              <a:gd name="connsiteX35" fmla="*/ 4882769 w 5412222"/>
              <a:gd name="connsiteY35" fmla="*/ 2763733 h 3734405"/>
              <a:gd name="connsiteX36" fmla="*/ 4771467 w 5412222"/>
              <a:gd name="connsiteY36" fmla="*/ 2986671 h 3734405"/>
              <a:gd name="connsiteX37" fmla="*/ 4567411 w 5412222"/>
              <a:gd name="connsiteY37" fmla="*/ 3060983 h 3734405"/>
              <a:gd name="connsiteX38" fmla="*/ 4474659 w 5412222"/>
              <a:gd name="connsiteY38" fmla="*/ 3042405 h 3734405"/>
              <a:gd name="connsiteX39" fmla="*/ 4344804 w 5412222"/>
              <a:gd name="connsiteY39" fmla="*/ 2949514 h 3734405"/>
              <a:gd name="connsiteX40" fmla="*/ 3955244 w 5412222"/>
              <a:gd name="connsiteY40" fmla="*/ 2466483 h 3734405"/>
              <a:gd name="connsiteX41" fmla="*/ 3862491 w 5412222"/>
              <a:gd name="connsiteY41" fmla="*/ 2280701 h 3734405"/>
              <a:gd name="connsiteX42" fmla="*/ 3881042 w 5412222"/>
              <a:gd name="connsiteY42" fmla="*/ 2169233 h 3734405"/>
              <a:gd name="connsiteX43" fmla="*/ 3936693 w 5412222"/>
              <a:gd name="connsiteY43" fmla="*/ 2076342 h 3734405"/>
              <a:gd name="connsiteX44" fmla="*/ 3992345 w 5412222"/>
              <a:gd name="connsiteY44" fmla="*/ 2039186 h 3734405"/>
              <a:gd name="connsiteX45" fmla="*/ 4122198 w 5412222"/>
              <a:gd name="connsiteY45" fmla="*/ 1964873 h 3734405"/>
              <a:gd name="connsiteX46" fmla="*/ 146310 w 5412222"/>
              <a:gd name="connsiteY46" fmla="*/ 1953889 h 3734405"/>
              <a:gd name="connsiteX47" fmla="*/ 350366 w 5412222"/>
              <a:gd name="connsiteY47" fmla="*/ 2046733 h 3734405"/>
              <a:gd name="connsiteX48" fmla="*/ 443118 w 5412222"/>
              <a:gd name="connsiteY48" fmla="*/ 2232420 h 3734405"/>
              <a:gd name="connsiteX49" fmla="*/ 368916 w 5412222"/>
              <a:gd name="connsiteY49" fmla="*/ 2455245 h 3734405"/>
              <a:gd name="connsiteX50" fmla="*/ 55877 w 5412222"/>
              <a:gd name="connsiteY50" fmla="*/ 2823429 h 3734405"/>
              <a:gd name="connsiteX51" fmla="*/ 0 w 5412222"/>
              <a:gd name="connsiteY51" fmla="*/ 2890207 h 3734405"/>
              <a:gd name="connsiteX52" fmla="*/ 0 w 5412222"/>
              <a:gd name="connsiteY52" fmla="*/ 2010548 h 3734405"/>
              <a:gd name="connsiteX53" fmla="*/ 48920 w 5412222"/>
              <a:gd name="connsiteY53" fmla="*/ 1981743 h 3734405"/>
              <a:gd name="connsiteX54" fmla="*/ 146310 w 5412222"/>
              <a:gd name="connsiteY54" fmla="*/ 1953889 h 3734405"/>
              <a:gd name="connsiteX55" fmla="*/ 4987001 w 5412222"/>
              <a:gd name="connsiteY55" fmla="*/ 730996 h 3734405"/>
              <a:gd name="connsiteX56" fmla="*/ 5079441 w 5412222"/>
              <a:gd name="connsiteY56" fmla="*/ 730996 h 3734405"/>
              <a:gd name="connsiteX57" fmla="*/ 5338271 w 5412222"/>
              <a:gd name="connsiteY57" fmla="*/ 804801 h 3734405"/>
              <a:gd name="connsiteX58" fmla="*/ 5412222 w 5412222"/>
              <a:gd name="connsiteY58" fmla="*/ 970860 h 3734405"/>
              <a:gd name="connsiteX59" fmla="*/ 5412222 w 5412222"/>
              <a:gd name="connsiteY59" fmla="*/ 1100017 h 3734405"/>
              <a:gd name="connsiteX60" fmla="*/ 5338271 w 5412222"/>
              <a:gd name="connsiteY60" fmla="*/ 1266077 h 3734405"/>
              <a:gd name="connsiteX61" fmla="*/ 5171880 w 5412222"/>
              <a:gd name="connsiteY61" fmla="*/ 1339881 h 3734405"/>
              <a:gd name="connsiteX62" fmla="*/ 4913050 w 5412222"/>
              <a:gd name="connsiteY62" fmla="*/ 1339881 h 3734405"/>
              <a:gd name="connsiteX63" fmla="*/ 4580268 w 5412222"/>
              <a:gd name="connsiteY63" fmla="*/ 1339881 h 3734405"/>
              <a:gd name="connsiteX64" fmla="*/ 4413877 w 5412222"/>
              <a:gd name="connsiteY64" fmla="*/ 1321430 h 3734405"/>
              <a:gd name="connsiteX65" fmla="*/ 4247486 w 5412222"/>
              <a:gd name="connsiteY65" fmla="*/ 1247626 h 3734405"/>
              <a:gd name="connsiteX66" fmla="*/ 4192022 w 5412222"/>
              <a:gd name="connsiteY66" fmla="*/ 1118468 h 3734405"/>
              <a:gd name="connsiteX67" fmla="*/ 4192022 w 5412222"/>
              <a:gd name="connsiteY67" fmla="*/ 1026213 h 3734405"/>
              <a:gd name="connsiteX68" fmla="*/ 4247486 w 5412222"/>
              <a:gd name="connsiteY68" fmla="*/ 860154 h 3734405"/>
              <a:gd name="connsiteX69" fmla="*/ 4395389 w 5412222"/>
              <a:gd name="connsiteY69" fmla="*/ 786350 h 3734405"/>
              <a:gd name="connsiteX70" fmla="*/ 4617243 w 5412222"/>
              <a:gd name="connsiteY70" fmla="*/ 767899 h 3734405"/>
              <a:gd name="connsiteX71" fmla="*/ 4987001 w 5412222"/>
              <a:gd name="connsiteY71" fmla="*/ 730996 h 3734405"/>
              <a:gd name="connsiteX72" fmla="*/ 3807960 w 5412222"/>
              <a:gd name="connsiteY72" fmla="*/ 0 h 3734405"/>
              <a:gd name="connsiteX73" fmla="*/ 4404064 w 5412222"/>
              <a:gd name="connsiteY73" fmla="*/ 0 h 3734405"/>
              <a:gd name="connsiteX74" fmla="*/ 4368291 w 5412222"/>
              <a:gd name="connsiteY74" fmla="*/ 41360 h 3734405"/>
              <a:gd name="connsiteX75" fmla="*/ 4329548 w 5412222"/>
              <a:gd name="connsiteY75" fmla="*/ 87787 h 3734405"/>
              <a:gd name="connsiteX76" fmla="*/ 4107495 w 5412222"/>
              <a:gd name="connsiteY76" fmla="*/ 198776 h 3734405"/>
              <a:gd name="connsiteX77" fmla="*/ 3885443 w 5412222"/>
              <a:gd name="connsiteY77" fmla="*/ 106285 h 3734405"/>
              <a:gd name="connsiteX78" fmla="*/ 3818365 w 5412222"/>
              <a:gd name="connsiteY78" fmla="*/ 23043 h 37344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</a:cxnLst>
            <a:rect l="l" t="t" r="r" b="b"/>
            <a:pathLst>
              <a:path w="5412222" h="3734405">
                <a:moveTo>
                  <a:pt x="1441992" y="2504513"/>
                </a:moveTo>
                <a:cubicBezTo>
                  <a:pt x="1478883" y="2504513"/>
                  <a:pt x="1520385" y="2509143"/>
                  <a:pt x="1566499" y="2518404"/>
                </a:cubicBezTo>
                <a:cubicBezTo>
                  <a:pt x="1658726" y="2536924"/>
                  <a:pt x="1732509" y="2573965"/>
                  <a:pt x="1750954" y="2629527"/>
                </a:cubicBezTo>
                <a:cubicBezTo>
                  <a:pt x="1787845" y="2703609"/>
                  <a:pt x="1714063" y="3296268"/>
                  <a:pt x="1714063" y="3370350"/>
                </a:cubicBezTo>
                <a:cubicBezTo>
                  <a:pt x="1695617" y="3555556"/>
                  <a:pt x="1658726" y="3666679"/>
                  <a:pt x="1548053" y="3703720"/>
                </a:cubicBezTo>
                <a:cubicBezTo>
                  <a:pt x="1492717" y="3740761"/>
                  <a:pt x="1418935" y="3740761"/>
                  <a:pt x="1345153" y="3722241"/>
                </a:cubicBezTo>
                <a:cubicBezTo>
                  <a:pt x="1252925" y="3722241"/>
                  <a:pt x="1179143" y="3685199"/>
                  <a:pt x="1142252" y="3611117"/>
                </a:cubicBezTo>
                <a:cubicBezTo>
                  <a:pt x="1123807" y="3555556"/>
                  <a:pt x="1105361" y="3481473"/>
                  <a:pt x="1123807" y="3388870"/>
                </a:cubicBezTo>
                <a:cubicBezTo>
                  <a:pt x="1123807" y="3388870"/>
                  <a:pt x="1160697" y="3055500"/>
                  <a:pt x="1160697" y="3018459"/>
                </a:cubicBezTo>
                <a:cubicBezTo>
                  <a:pt x="1160697" y="2962897"/>
                  <a:pt x="1179143" y="2870294"/>
                  <a:pt x="1179143" y="2851774"/>
                </a:cubicBezTo>
                <a:cubicBezTo>
                  <a:pt x="1197589" y="2722130"/>
                  <a:pt x="1197589" y="2722130"/>
                  <a:pt x="1197589" y="2722130"/>
                </a:cubicBezTo>
                <a:cubicBezTo>
                  <a:pt x="1234480" y="2611007"/>
                  <a:pt x="1289816" y="2555445"/>
                  <a:pt x="1345153" y="2518404"/>
                </a:cubicBezTo>
                <a:cubicBezTo>
                  <a:pt x="1372821" y="2509143"/>
                  <a:pt x="1405101" y="2504513"/>
                  <a:pt x="1441992" y="2504513"/>
                </a:cubicBezTo>
                <a:close/>
                <a:moveTo>
                  <a:pt x="2975080" y="2484443"/>
                </a:moveTo>
                <a:cubicBezTo>
                  <a:pt x="3031460" y="2487048"/>
                  <a:pt x="3069626" y="2507883"/>
                  <a:pt x="3097382" y="2507883"/>
                </a:cubicBezTo>
                <a:cubicBezTo>
                  <a:pt x="3134391" y="2526404"/>
                  <a:pt x="3152895" y="2544924"/>
                  <a:pt x="3189904" y="2581966"/>
                </a:cubicBezTo>
                <a:cubicBezTo>
                  <a:pt x="3208409" y="2619007"/>
                  <a:pt x="3226913" y="2656048"/>
                  <a:pt x="3263922" y="2730130"/>
                </a:cubicBezTo>
                <a:cubicBezTo>
                  <a:pt x="3282426" y="2804212"/>
                  <a:pt x="3356443" y="3322788"/>
                  <a:pt x="3356443" y="3322788"/>
                </a:cubicBezTo>
                <a:cubicBezTo>
                  <a:pt x="3374948" y="3433912"/>
                  <a:pt x="3356443" y="3507994"/>
                  <a:pt x="3337939" y="3545035"/>
                </a:cubicBezTo>
                <a:cubicBezTo>
                  <a:pt x="3319435" y="3582076"/>
                  <a:pt x="3300930" y="3619117"/>
                  <a:pt x="3282426" y="3637638"/>
                </a:cubicBezTo>
                <a:cubicBezTo>
                  <a:pt x="3245417" y="3656158"/>
                  <a:pt x="3208409" y="3656158"/>
                  <a:pt x="3171400" y="3674679"/>
                </a:cubicBezTo>
                <a:cubicBezTo>
                  <a:pt x="3152895" y="3674679"/>
                  <a:pt x="3134391" y="3693200"/>
                  <a:pt x="3115887" y="3693200"/>
                </a:cubicBezTo>
                <a:cubicBezTo>
                  <a:pt x="3060374" y="3711720"/>
                  <a:pt x="3004860" y="3711720"/>
                  <a:pt x="2967852" y="3674679"/>
                </a:cubicBezTo>
                <a:cubicBezTo>
                  <a:pt x="2912339" y="3656158"/>
                  <a:pt x="2875330" y="3619117"/>
                  <a:pt x="2838321" y="3563556"/>
                </a:cubicBezTo>
                <a:cubicBezTo>
                  <a:pt x="2801312" y="3507994"/>
                  <a:pt x="2782808" y="3433912"/>
                  <a:pt x="2782808" y="3359829"/>
                </a:cubicBezTo>
                <a:cubicBezTo>
                  <a:pt x="2764304" y="3156103"/>
                  <a:pt x="2764304" y="3156103"/>
                  <a:pt x="2764304" y="3156103"/>
                </a:cubicBezTo>
                <a:cubicBezTo>
                  <a:pt x="2708791" y="2878295"/>
                  <a:pt x="2708791" y="2878295"/>
                  <a:pt x="2708791" y="2878295"/>
                </a:cubicBezTo>
                <a:cubicBezTo>
                  <a:pt x="2671782" y="2767171"/>
                  <a:pt x="2671782" y="2693089"/>
                  <a:pt x="2690286" y="2637527"/>
                </a:cubicBezTo>
                <a:cubicBezTo>
                  <a:pt x="2727295" y="2563445"/>
                  <a:pt x="2801312" y="2489363"/>
                  <a:pt x="2912339" y="2489363"/>
                </a:cubicBezTo>
                <a:cubicBezTo>
                  <a:pt x="2935469" y="2484733"/>
                  <a:pt x="2956286" y="2483575"/>
                  <a:pt x="2975080" y="2484443"/>
                </a:cubicBezTo>
                <a:close/>
                <a:moveTo>
                  <a:pt x="4122198" y="1964873"/>
                </a:moveTo>
                <a:cubicBezTo>
                  <a:pt x="4177850" y="1964873"/>
                  <a:pt x="4233502" y="1983451"/>
                  <a:pt x="4289154" y="2020607"/>
                </a:cubicBezTo>
                <a:cubicBezTo>
                  <a:pt x="4344804" y="2039186"/>
                  <a:pt x="4400456" y="2094920"/>
                  <a:pt x="4437557" y="2169233"/>
                </a:cubicBezTo>
                <a:cubicBezTo>
                  <a:pt x="4567411" y="2336436"/>
                  <a:pt x="4567411" y="2336436"/>
                  <a:pt x="4567411" y="2336436"/>
                </a:cubicBezTo>
                <a:cubicBezTo>
                  <a:pt x="4752916" y="2540795"/>
                  <a:pt x="4752916" y="2540795"/>
                  <a:pt x="4752916" y="2540795"/>
                </a:cubicBezTo>
                <a:cubicBezTo>
                  <a:pt x="4827118" y="2633686"/>
                  <a:pt x="4864220" y="2707999"/>
                  <a:pt x="4882769" y="2763733"/>
                </a:cubicBezTo>
                <a:cubicBezTo>
                  <a:pt x="4882769" y="2838046"/>
                  <a:pt x="4864220" y="2930936"/>
                  <a:pt x="4771467" y="2986671"/>
                </a:cubicBezTo>
                <a:cubicBezTo>
                  <a:pt x="4697264" y="3042405"/>
                  <a:pt x="4623063" y="3060983"/>
                  <a:pt x="4567411" y="3060983"/>
                </a:cubicBezTo>
                <a:cubicBezTo>
                  <a:pt x="4548860" y="3060983"/>
                  <a:pt x="4511759" y="3060983"/>
                  <a:pt x="4474659" y="3042405"/>
                </a:cubicBezTo>
                <a:cubicBezTo>
                  <a:pt x="4437557" y="3023827"/>
                  <a:pt x="4400456" y="2986671"/>
                  <a:pt x="4344804" y="2949514"/>
                </a:cubicBezTo>
                <a:cubicBezTo>
                  <a:pt x="4289154" y="2893780"/>
                  <a:pt x="3955244" y="2466483"/>
                  <a:pt x="3955244" y="2466483"/>
                </a:cubicBezTo>
                <a:cubicBezTo>
                  <a:pt x="3899592" y="2392170"/>
                  <a:pt x="3862491" y="2317858"/>
                  <a:pt x="3862491" y="2280701"/>
                </a:cubicBezTo>
                <a:cubicBezTo>
                  <a:pt x="3862491" y="2224967"/>
                  <a:pt x="3862491" y="2187811"/>
                  <a:pt x="3881042" y="2169233"/>
                </a:cubicBezTo>
                <a:cubicBezTo>
                  <a:pt x="3899592" y="2132076"/>
                  <a:pt x="3918143" y="2113498"/>
                  <a:pt x="3936693" y="2076342"/>
                </a:cubicBezTo>
                <a:cubicBezTo>
                  <a:pt x="3973794" y="2057764"/>
                  <a:pt x="3992345" y="2039186"/>
                  <a:pt x="3992345" y="2039186"/>
                </a:cubicBezTo>
                <a:cubicBezTo>
                  <a:pt x="4029446" y="2002029"/>
                  <a:pt x="4085097" y="1983451"/>
                  <a:pt x="4122198" y="1964873"/>
                </a:cubicBezTo>
                <a:close/>
                <a:moveTo>
                  <a:pt x="146310" y="1953889"/>
                </a:moveTo>
                <a:cubicBezTo>
                  <a:pt x="201962" y="1953889"/>
                  <a:pt x="276164" y="1991027"/>
                  <a:pt x="350366" y="2046733"/>
                </a:cubicBezTo>
                <a:cubicBezTo>
                  <a:pt x="424568" y="2102439"/>
                  <a:pt x="443118" y="2176714"/>
                  <a:pt x="443118" y="2232420"/>
                </a:cubicBezTo>
                <a:cubicBezTo>
                  <a:pt x="443118" y="2288126"/>
                  <a:pt x="424568" y="2362401"/>
                  <a:pt x="368916" y="2455245"/>
                </a:cubicBezTo>
                <a:cubicBezTo>
                  <a:pt x="368916" y="2455245"/>
                  <a:pt x="181092" y="2674589"/>
                  <a:pt x="55877" y="2823429"/>
                </a:cubicBezTo>
                <a:lnTo>
                  <a:pt x="0" y="2890207"/>
                </a:lnTo>
                <a:lnTo>
                  <a:pt x="0" y="2010548"/>
                </a:lnTo>
                <a:lnTo>
                  <a:pt x="48920" y="1981743"/>
                </a:lnTo>
                <a:cubicBezTo>
                  <a:pt x="86021" y="1963174"/>
                  <a:pt x="118485" y="1953889"/>
                  <a:pt x="146310" y="1953889"/>
                </a:cubicBezTo>
                <a:close/>
                <a:moveTo>
                  <a:pt x="4987001" y="730996"/>
                </a:moveTo>
                <a:cubicBezTo>
                  <a:pt x="5079441" y="730996"/>
                  <a:pt x="5079441" y="730996"/>
                  <a:pt x="5079441" y="730996"/>
                </a:cubicBezTo>
                <a:cubicBezTo>
                  <a:pt x="5190368" y="749448"/>
                  <a:pt x="5282808" y="786350"/>
                  <a:pt x="5338271" y="804801"/>
                </a:cubicBezTo>
                <a:cubicBezTo>
                  <a:pt x="5393734" y="841703"/>
                  <a:pt x="5412222" y="897056"/>
                  <a:pt x="5412222" y="970860"/>
                </a:cubicBezTo>
                <a:cubicBezTo>
                  <a:pt x="5412222" y="1007762"/>
                  <a:pt x="5412222" y="1044664"/>
                  <a:pt x="5412222" y="1100017"/>
                </a:cubicBezTo>
                <a:cubicBezTo>
                  <a:pt x="5393734" y="1155371"/>
                  <a:pt x="5375246" y="1210724"/>
                  <a:pt x="5338271" y="1266077"/>
                </a:cubicBezTo>
                <a:cubicBezTo>
                  <a:pt x="5301295" y="1302979"/>
                  <a:pt x="5245832" y="1321430"/>
                  <a:pt x="5171880" y="1339881"/>
                </a:cubicBezTo>
                <a:cubicBezTo>
                  <a:pt x="5060954" y="1339881"/>
                  <a:pt x="5171880" y="1358332"/>
                  <a:pt x="4913050" y="1339881"/>
                </a:cubicBezTo>
                <a:cubicBezTo>
                  <a:pt x="4635731" y="1339881"/>
                  <a:pt x="4580268" y="1339881"/>
                  <a:pt x="4580268" y="1339881"/>
                </a:cubicBezTo>
                <a:cubicBezTo>
                  <a:pt x="4413877" y="1321430"/>
                  <a:pt x="4413877" y="1321430"/>
                  <a:pt x="4413877" y="1321430"/>
                </a:cubicBezTo>
                <a:cubicBezTo>
                  <a:pt x="4321437" y="1302979"/>
                  <a:pt x="4265974" y="1284528"/>
                  <a:pt x="4247486" y="1247626"/>
                </a:cubicBezTo>
                <a:cubicBezTo>
                  <a:pt x="4210510" y="1210724"/>
                  <a:pt x="4192022" y="1173821"/>
                  <a:pt x="4192022" y="1118468"/>
                </a:cubicBezTo>
                <a:cubicBezTo>
                  <a:pt x="4192022" y="1118468"/>
                  <a:pt x="4192022" y="1081566"/>
                  <a:pt x="4192022" y="1026213"/>
                </a:cubicBezTo>
                <a:cubicBezTo>
                  <a:pt x="4192022" y="970860"/>
                  <a:pt x="4210510" y="915507"/>
                  <a:pt x="4247486" y="860154"/>
                </a:cubicBezTo>
                <a:cubicBezTo>
                  <a:pt x="4265974" y="823252"/>
                  <a:pt x="4321437" y="786350"/>
                  <a:pt x="4395389" y="786350"/>
                </a:cubicBezTo>
                <a:cubicBezTo>
                  <a:pt x="4487828" y="767899"/>
                  <a:pt x="4561780" y="767899"/>
                  <a:pt x="4617243" y="767899"/>
                </a:cubicBezTo>
                <a:cubicBezTo>
                  <a:pt x="4783634" y="749448"/>
                  <a:pt x="4876074" y="730996"/>
                  <a:pt x="4987001" y="730996"/>
                </a:cubicBezTo>
                <a:close/>
                <a:moveTo>
                  <a:pt x="3807960" y="0"/>
                </a:moveTo>
                <a:lnTo>
                  <a:pt x="4404064" y="0"/>
                </a:lnTo>
                <a:lnTo>
                  <a:pt x="4368291" y="41360"/>
                </a:lnTo>
                <a:cubicBezTo>
                  <a:pt x="4352100" y="60329"/>
                  <a:pt x="4338800" y="76226"/>
                  <a:pt x="4329548" y="87787"/>
                </a:cubicBezTo>
                <a:cubicBezTo>
                  <a:pt x="4255530" y="161780"/>
                  <a:pt x="4181513" y="198776"/>
                  <a:pt x="4107495" y="198776"/>
                </a:cubicBezTo>
                <a:cubicBezTo>
                  <a:pt x="4033478" y="217275"/>
                  <a:pt x="3959460" y="180278"/>
                  <a:pt x="3885443" y="106285"/>
                </a:cubicBezTo>
                <a:cubicBezTo>
                  <a:pt x="3857687" y="78538"/>
                  <a:pt x="3834556" y="50790"/>
                  <a:pt x="3818365" y="23043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US">
              <a:solidFill>
                <a:schemeClr val="accent3"/>
              </a:solidFill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E76D71AD-0E77-F853-A350-ACDC017A26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629" y="619201"/>
            <a:ext cx="4049485" cy="1477328"/>
          </a:xfrm>
        </p:spPr>
        <p:txBody>
          <a:bodyPr>
            <a:normAutofit/>
          </a:bodyPr>
          <a:lstStyle/>
          <a:p>
            <a:r>
              <a:rPr lang="pt-BR" sz="3200" dirty="0"/>
              <a:t>Do FUTSAL para o FUTEBOL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F0CFFD4-25EF-C16A-1B88-780FFFC5F6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397" y="274167"/>
            <a:ext cx="5940866" cy="6127410"/>
          </a:xfrm>
        </p:spPr>
        <p:txBody>
          <a:bodyPr vert="horz" lIns="0" tIns="0" rIns="0" bIns="0" rtlCol="0" anchor="t">
            <a:normAutofit/>
          </a:bodyPr>
          <a:lstStyle/>
          <a:p>
            <a:pPr>
              <a:lnSpc>
                <a:spcPct val="110000"/>
              </a:lnSpc>
            </a:pPr>
            <a:r>
              <a:rPr lang="pt-BR" sz="2100" dirty="0">
                <a:ea typeface="+mn-lt"/>
                <a:cs typeface="+mn-lt"/>
              </a:rPr>
              <a:t>Desta maneira, o futsal proporciona uma porta de entrada para o ingresso de jogadores no futebol de campo. Muitos craques como Neymar, Messi, Cristiano Ronaldo e Philipe Coutinho, Ronaldo Fenômeno, Iniesta e Ronaldinho, ou iniciaram a sua caminhada em categorias de base no futsal, ou passaram pelo futsal antes da transição para o futebol. Por esta razão, atualmente muitos clubes de futebol no Brasil e no mundo mantêm equipes de futsal em suas categorias de formação com o objetivo de melhor desenvolver as habilidades do jovem jogador, e por volta dos 13 ou 14 anos ingressarem nas equipes de futebol de campo.</a:t>
            </a:r>
            <a:endParaRPr lang="pt-BR" sz="2100" dirty="0"/>
          </a:p>
          <a:p>
            <a:pPr>
              <a:lnSpc>
                <a:spcPct val="110000"/>
              </a:lnSpc>
            </a:pPr>
            <a:endParaRPr lang="pt-BR" sz="1700"/>
          </a:p>
        </p:txBody>
      </p:sp>
    </p:spTree>
    <p:extLst>
      <p:ext uri="{BB962C8B-B14F-4D97-AF65-F5344CB8AC3E}">
        <p14:creationId xmlns:p14="http://schemas.microsoft.com/office/powerpoint/2010/main" val="2429007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27">
            <a:extLst>
              <a:ext uri="{FF2B5EF4-FFF2-40B4-BE49-F238E27FC236}">
                <a16:creationId xmlns:a16="http://schemas.microsoft.com/office/drawing/2014/main" id="{09646535-AEF6-4883-A4F9-EEC1F8B4319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lumMod val="90000"/>
              <a:lumOff val="1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49" name="Rectangle 29">
            <a:extLst>
              <a:ext uri="{FF2B5EF4-FFF2-40B4-BE49-F238E27FC236}">
                <a16:creationId xmlns:a16="http://schemas.microsoft.com/office/drawing/2014/main" id="{7FEECB93-933C-477B-BC7D-C2F2F6271A6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Bola de futebol no gol">
            <a:extLst>
              <a:ext uri="{FF2B5EF4-FFF2-40B4-BE49-F238E27FC236}">
                <a16:creationId xmlns:a16="http://schemas.microsoft.com/office/drawing/2014/main" id="{AA002FB0-AD04-44A5-2E10-C3E4136E9C7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912" b="13819"/>
          <a:stretch/>
        </p:blipFill>
        <p:spPr>
          <a:xfrm>
            <a:off x="20" y="10"/>
            <a:ext cx="12191980" cy="685799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50" name="Rectangle 31">
            <a:extLst>
              <a:ext uri="{FF2B5EF4-FFF2-40B4-BE49-F238E27FC236}">
                <a16:creationId xmlns:a16="http://schemas.microsoft.com/office/drawing/2014/main" id="{497BC505-FE0C-4637-A29D-B71DFBBBAA7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" y="0"/>
            <a:ext cx="9339206" cy="6858000"/>
          </a:xfrm>
          <a:prstGeom prst="rect">
            <a:avLst/>
          </a:prstGeom>
          <a:gradFill>
            <a:gsLst>
              <a:gs pos="58000">
                <a:schemeClr val="bg1">
                  <a:alpha val="30000"/>
                </a:schemeClr>
              </a:gs>
              <a:gs pos="33000">
                <a:schemeClr val="bg1">
                  <a:alpha val="20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>
                  <a:alpha val="30000"/>
                </a:schemeClr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77A70E50-0353-E246-7D3E-3AE3CA6343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4949" y="1188721"/>
            <a:ext cx="5330689" cy="2495006"/>
          </a:xfrm>
        </p:spPr>
        <p:txBody>
          <a:bodyPr vert="horz" wrap="square" lIns="0" tIns="0" rIns="0" bIns="0" rtlCol="0" anchor="b" anchorCtr="0"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en-US" sz="4500" spc="-100" dirty="0"/>
              <a:t>CARACTERISTICAS DO </a:t>
            </a:r>
            <a:r>
              <a:rPr lang="en-US" sz="4500" spc="-100" dirty="0" smtClean="0"/>
              <a:t>FUTSAL</a:t>
            </a:r>
            <a:endParaRPr lang="en-US" sz="4500" spc="-100" dirty="0"/>
          </a:p>
        </p:txBody>
      </p:sp>
      <p:grpSp>
        <p:nvGrpSpPr>
          <p:cNvPr id="51" name="Group 33">
            <a:extLst>
              <a:ext uri="{FF2B5EF4-FFF2-40B4-BE49-F238E27FC236}">
                <a16:creationId xmlns:a16="http://schemas.microsoft.com/office/drawing/2014/main" id="{F2FD01A0-E6FF-41CD-AEBD-279232B90D4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965602" y="317452"/>
            <a:ext cx="2088038" cy="719230"/>
            <a:chOff x="4532666" y="505937"/>
            <a:chExt cx="2981730" cy="1027064"/>
          </a:xfrm>
        </p:grpSpPr>
        <p:sp>
          <p:nvSpPr>
            <p:cNvPr id="35" name="Freeform 78">
              <a:extLst>
                <a:ext uri="{FF2B5EF4-FFF2-40B4-BE49-F238E27FC236}">
                  <a16:creationId xmlns:a16="http://schemas.microsoft.com/office/drawing/2014/main" id="{811C6308-5554-4129-8881-A95AF512C52C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600114">
              <a:off x="4532666" y="754398"/>
              <a:ext cx="694205" cy="713383"/>
            </a:xfrm>
            <a:custGeom>
              <a:avLst/>
              <a:gdLst>
                <a:gd name="T0" fmla="*/ 32 w 58"/>
                <a:gd name="T1" fmla="*/ 56 h 60"/>
                <a:gd name="T2" fmla="*/ 24 w 58"/>
                <a:gd name="T3" fmla="*/ 48 h 60"/>
                <a:gd name="T4" fmla="*/ 14 w 58"/>
                <a:gd name="T5" fmla="*/ 36 h 60"/>
                <a:gd name="T6" fmla="*/ 7 w 58"/>
                <a:gd name="T7" fmla="*/ 29 h 60"/>
                <a:gd name="T8" fmla="*/ 1 w 58"/>
                <a:gd name="T9" fmla="*/ 17 h 60"/>
                <a:gd name="T10" fmla="*/ 7 w 58"/>
                <a:gd name="T11" fmla="*/ 4 h 60"/>
                <a:gd name="T12" fmla="*/ 17 w 58"/>
                <a:gd name="T13" fmla="*/ 1 h 60"/>
                <a:gd name="T14" fmla="*/ 29 w 58"/>
                <a:gd name="T15" fmla="*/ 6 h 60"/>
                <a:gd name="T16" fmla="*/ 31 w 58"/>
                <a:gd name="T17" fmla="*/ 8 h 60"/>
                <a:gd name="T18" fmla="*/ 38 w 58"/>
                <a:gd name="T19" fmla="*/ 15 h 60"/>
                <a:gd name="T20" fmla="*/ 44 w 58"/>
                <a:gd name="T21" fmla="*/ 22 h 60"/>
                <a:gd name="T22" fmla="*/ 54 w 58"/>
                <a:gd name="T23" fmla="*/ 33 h 60"/>
                <a:gd name="T24" fmla="*/ 58 w 58"/>
                <a:gd name="T25" fmla="*/ 44 h 60"/>
                <a:gd name="T26" fmla="*/ 53 w 58"/>
                <a:gd name="T27" fmla="*/ 54 h 60"/>
                <a:gd name="T28" fmla="*/ 42 w 58"/>
                <a:gd name="T29" fmla="*/ 60 h 60"/>
                <a:gd name="T30" fmla="*/ 32 w 58"/>
                <a:gd name="T31" fmla="*/ 56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58" h="60">
                  <a:moveTo>
                    <a:pt x="32" y="56"/>
                  </a:moveTo>
                  <a:cubicBezTo>
                    <a:pt x="30" y="54"/>
                    <a:pt x="31" y="55"/>
                    <a:pt x="24" y="48"/>
                  </a:cubicBezTo>
                  <a:cubicBezTo>
                    <a:pt x="17" y="40"/>
                    <a:pt x="14" y="36"/>
                    <a:pt x="14" y="36"/>
                  </a:cubicBezTo>
                  <a:cubicBezTo>
                    <a:pt x="8" y="30"/>
                    <a:pt x="14" y="37"/>
                    <a:pt x="7" y="29"/>
                  </a:cubicBezTo>
                  <a:cubicBezTo>
                    <a:pt x="3" y="24"/>
                    <a:pt x="1" y="20"/>
                    <a:pt x="1" y="17"/>
                  </a:cubicBezTo>
                  <a:cubicBezTo>
                    <a:pt x="0" y="13"/>
                    <a:pt x="3" y="9"/>
                    <a:pt x="7" y="4"/>
                  </a:cubicBezTo>
                  <a:cubicBezTo>
                    <a:pt x="10" y="2"/>
                    <a:pt x="13" y="0"/>
                    <a:pt x="17" y="1"/>
                  </a:cubicBezTo>
                  <a:cubicBezTo>
                    <a:pt x="21" y="1"/>
                    <a:pt x="25" y="3"/>
                    <a:pt x="29" y="6"/>
                  </a:cubicBezTo>
                  <a:cubicBezTo>
                    <a:pt x="31" y="8"/>
                    <a:pt x="31" y="8"/>
                    <a:pt x="31" y="8"/>
                  </a:cubicBezTo>
                  <a:cubicBezTo>
                    <a:pt x="33" y="11"/>
                    <a:pt x="37" y="15"/>
                    <a:pt x="38" y="15"/>
                  </a:cubicBezTo>
                  <a:cubicBezTo>
                    <a:pt x="42" y="20"/>
                    <a:pt x="40" y="18"/>
                    <a:pt x="44" y="22"/>
                  </a:cubicBezTo>
                  <a:cubicBezTo>
                    <a:pt x="51" y="29"/>
                    <a:pt x="50" y="29"/>
                    <a:pt x="54" y="33"/>
                  </a:cubicBezTo>
                  <a:cubicBezTo>
                    <a:pt x="57" y="37"/>
                    <a:pt x="58" y="40"/>
                    <a:pt x="58" y="44"/>
                  </a:cubicBezTo>
                  <a:cubicBezTo>
                    <a:pt x="58" y="47"/>
                    <a:pt x="56" y="50"/>
                    <a:pt x="53" y="54"/>
                  </a:cubicBezTo>
                  <a:cubicBezTo>
                    <a:pt x="49" y="58"/>
                    <a:pt x="45" y="60"/>
                    <a:pt x="42" y="60"/>
                  </a:cubicBezTo>
                  <a:cubicBezTo>
                    <a:pt x="39" y="60"/>
                    <a:pt x="36" y="59"/>
                    <a:pt x="32" y="5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accent3"/>
                </a:solidFill>
              </a:endParaRPr>
            </a:p>
          </p:txBody>
        </p:sp>
        <p:sp>
          <p:nvSpPr>
            <p:cNvPr id="36" name="Freeform 79">
              <a:extLst>
                <a:ext uri="{FF2B5EF4-FFF2-40B4-BE49-F238E27FC236}">
                  <a16:creationId xmlns:a16="http://schemas.microsoft.com/office/drawing/2014/main" id="{C28F3A03-B53B-433E-8DF7-6B13336D0A53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600114">
              <a:off x="5791465" y="505937"/>
              <a:ext cx="587404" cy="943792"/>
            </a:xfrm>
            <a:custGeom>
              <a:avLst/>
              <a:gdLst>
                <a:gd name="T0" fmla="*/ 15 w 49"/>
                <a:gd name="T1" fmla="*/ 65 h 79"/>
                <a:gd name="T2" fmla="*/ 12 w 49"/>
                <a:gd name="T3" fmla="*/ 54 h 79"/>
                <a:gd name="T4" fmla="*/ 8 w 49"/>
                <a:gd name="T5" fmla="*/ 33 h 79"/>
                <a:gd name="T6" fmla="*/ 38 w 49"/>
                <a:gd name="T7" fmla="*/ 24 h 79"/>
                <a:gd name="T8" fmla="*/ 45 w 49"/>
                <a:gd name="T9" fmla="*/ 70 h 79"/>
                <a:gd name="T10" fmla="*/ 15 w 49"/>
                <a:gd name="T11" fmla="*/ 65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9" h="79">
                  <a:moveTo>
                    <a:pt x="15" y="65"/>
                  </a:moveTo>
                  <a:cubicBezTo>
                    <a:pt x="14" y="59"/>
                    <a:pt x="13" y="58"/>
                    <a:pt x="12" y="54"/>
                  </a:cubicBezTo>
                  <a:cubicBezTo>
                    <a:pt x="11" y="45"/>
                    <a:pt x="10" y="40"/>
                    <a:pt x="8" y="33"/>
                  </a:cubicBezTo>
                  <a:cubicBezTo>
                    <a:pt x="0" y="9"/>
                    <a:pt x="34" y="0"/>
                    <a:pt x="38" y="24"/>
                  </a:cubicBezTo>
                  <a:cubicBezTo>
                    <a:pt x="43" y="43"/>
                    <a:pt x="49" y="60"/>
                    <a:pt x="45" y="70"/>
                  </a:cubicBezTo>
                  <a:cubicBezTo>
                    <a:pt x="38" y="77"/>
                    <a:pt x="19" y="79"/>
                    <a:pt x="15" y="6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accent3"/>
                </a:solidFill>
              </a:endParaRPr>
            </a:p>
          </p:txBody>
        </p:sp>
        <p:sp>
          <p:nvSpPr>
            <p:cNvPr id="37" name="Freeform 85">
              <a:extLst>
                <a:ext uri="{FF2B5EF4-FFF2-40B4-BE49-F238E27FC236}">
                  <a16:creationId xmlns:a16="http://schemas.microsoft.com/office/drawing/2014/main" id="{E990BBBC-E616-4D0E-9917-A6CA72AAEA42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600114">
              <a:off x="7087193" y="757585"/>
              <a:ext cx="427203" cy="775416"/>
            </a:xfrm>
            <a:custGeom>
              <a:avLst/>
              <a:gdLst>
                <a:gd name="T0" fmla="*/ 36 w 36"/>
                <a:gd name="T1" fmla="*/ 15 h 65"/>
                <a:gd name="T2" fmla="*/ 34 w 36"/>
                <a:gd name="T3" fmla="*/ 5 h 65"/>
                <a:gd name="T4" fmla="*/ 28 w 36"/>
                <a:gd name="T5" fmla="*/ 1 h 65"/>
                <a:gd name="T6" fmla="*/ 23 w 36"/>
                <a:gd name="T7" fmla="*/ 0 h 65"/>
                <a:gd name="T8" fmla="*/ 13 w 36"/>
                <a:gd name="T9" fmla="*/ 1 h 65"/>
                <a:gd name="T10" fmla="*/ 7 w 36"/>
                <a:gd name="T11" fmla="*/ 9 h 65"/>
                <a:gd name="T12" fmla="*/ 4 w 36"/>
                <a:gd name="T13" fmla="*/ 19 h 65"/>
                <a:gd name="T14" fmla="*/ 0 w 36"/>
                <a:gd name="T15" fmla="*/ 44 h 65"/>
                <a:gd name="T16" fmla="*/ 1 w 36"/>
                <a:gd name="T17" fmla="*/ 58 h 65"/>
                <a:gd name="T18" fmla="*/ 8 w 36"/>
                <a:gd name="T19" fmla="*/ 64 h 65"/>
                <a:gd name="T20" fmla="*/ 16 w 36"/>
                <a:gd name="T21" fmla="*/ 65 h 65"/>
                <a:gd name="T22" fmla="*/ 25 w 36"/>
                <a:gd name="T23" fmla="*/ 63 h 65"/>
                <a:gd name="T24" fmla="*/ 31 w 36"/>
                <a:gd name="T25" fmla="*/ 55 h 65"/>
                <a:gd name="T26" fmla="*/ 34 w 36"/>
                <a:gd name="T27" fmla="*/ 40 h 65"/>
                <a:gd name="T28" fmla="*/ 36 w 36"/>
                <a:gd name="T29" fmla="*/ 15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6" h="65">
                  <a:moveTo>
                    <a:pt x="36" y="15"/>
                  </a:moveTo>
                  <a:cubicBezTo>
                    <a:pt x="36" y="10"/>
                    <a:pt x="35" y="7"/>
                    <a:pt x="34" y="5"/>
                  </a:cubicBezTo>
                  <a:cubicBezTo>
                    <a:pt x="33" y="3"/>
                    <a:pt x="31" y="2"/>
                    <a:pt x="28" y="1"/>
                  </a:cubicBezTo>
                  <a:cubicBezTo>
                    <a:pt x="27" y="1"/>
                    <a:pt x="25" y="1"/>
                    <a:pt x="23" y="0"/>
                  </a:cubicBezTo>
                  <a:cubicBezTo>
                    <a:pt x="19" y="0"/>
                    <a:pt x="16" y="0"/>
                    <a:pt x="13" y="1"/>
                  </a:cubicBezTo>
                  <a:cubicBezTo>
                    <a:pt x="11" y="2"/>
                    <a:pt x="9" y="4"/>
                    <a:pt x="7" y="9"/>
                  </a:cubicBezTo>
                  <a:cubicBezTo>
                    <a:pt x="6" y="13"/>
                    <a:pt x="5" y="17"/>
                    <a:pt x="4" y="19"/>
                  </a:cubicBezTo>
                  <a:cubicBezTo>
                    <a:pt x="2" y="29"/>
                    <a:pt x="0" y="44"/>
                    <a:pt x="0" y="44"/>
                  </a:cubicBezTo>
                  <a:cubicBezTo>
                    <a:pt x="0" y="50"/>
                    <a:pt x="0" y="55"/>
                    <a:pt x="1" y="58"/>
                  </a:cubicBezTo>
                  <a:cubicBezTo>
                    <a:pt x="2" y="61"/>
                    <a:pt x="5" y="63"/>
                    <a:pt x="8" y="64"/>
                  </a:cubicBezTo>
                  <a:cubicBezTo>
                    <a:pt x="11" y="65"/>
                    <a:pt x="13" y="65"/>
                    <a:pt x="16" y="65"/>
                  </a:cubicBezTo>
                  <a:cubicBezTo>
                    <a:pt x="19" y="65"/>
                    <a:pt x="22" y="64"/>
                    <a:pt x="25" y="63"/>
                  </a:cubicBezTo>
                  <a:cubicBezTo>
                    <a:pt x="28" y="61"/>
                    <a:pt x="30" y="59"/>
                    <a:pt x="31" y="55"/>
                  </a:cubicBezTo>
                  <a:cubicBezTo>
                    <a:pt x="32" y="50"/>
                    <a:pt x="31" y="54"/>
                    <a:pt x="34" y="40"/>
                  </a:cubicBezTo>
                  <a:lnTo>
                    <a:pt x="36" y="15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accent3"/>
                </a:solidFill>
              </a:endParaRPr>
            </a:p>
          </p:txBody>
        </p:sp>
      </p:grpSp>
      <p:grpSp>
        <p:nvGrpSpPr>
          <p:cNvPr id="52" name="Group 38">
            <a:extLst>
              <a:ext uri="{FF2B5EF4-FFF2-40B4-BE49-F238E27FC236}">
                <a16:creationId xmlns:a16="http://schemas.microsoft.com/office/drawing/2014/main" id="{3C9AA14C-80A4-427C-A911-28CD20C56E5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017356" y="5503147"/>
            <a:ext cx="2117174" cy="588806"/>
            <a:chOff x="4549904" y="5078157"/>
            <a:chExt cx="3023338" cy="840818"/>
          </a:xfrm>
        </p:grpSpPr>
        <p:sp>
          <p:nvSpPr>
            <p:cNvPr id="40" name="Freeform 80">
              <a:extLst>
                <a:ext uri="{FF2B5EF4-FFF2-40B4-BE49-F238E27FC236}">
                  <a16:creationId xmlns:a16="http://schemas.microsoft.com/office/drawing/2014/main" id="{EF32CDAF-4619-4949-9516-1E042181EBF3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5690691" y="5352589"/>
              <a:ext cx="749228" cy="383544"/>
            </a:xfrm>
            <a:custGeom>
              <a:avLst/>
              <a:gdLst>
                <a:gd name="T0" fmla="*/ 53 w 66"/>
                <a:gd name="T1" fmla="*/ 33 h 34"/>
                <a:gd name="T2" fmla="*/ 39 w 66"/>
                <a:gd name="T3" fmla="*/ 33 h 34"/>
                <a:gd name="T4" fmla="*/ 21 w 66"/>
                <a:gd name="T5" fmla="*/ 33 h 34"/>
                <a:gd name="T6" fmla="*/ 12 w 66"/>
                <a:gd name="T7" fmla="*/ 32 h 34"/>
                <a:gd name="T8" fmla="*/ 3 w 66"/>
                <a:gd name="T9" fmla="*/ 28 h 34"/>
                <a:gd name="T10" fmla="*/ 0 w 66"/>
                <a:gd name="T11" fmla="*/ 21 h 34"/>
                <a:gd name="T12" fmla="*/ 0 w 66"/>
                <a:gd name="T13" fmla="*/ 16 h 34"/>
                <a:gd name="T14" fmla="*/ 3 w 66"/>
                <a:gd name="T15" fmla="*/ 7 h 34"/>
                <a:gd name="T16" fmla="*/ 11 w 66"/>
                <a:gd name="T17" fmla="*/ 3 h 34"/>
                <a:gd name="T18" fmla="*/ 23 w 66"/>
                <a:gd name="T19" fmla="*/ 2 h 34"/>
                <a:gd name="T20" fmla="*/ 43 w 66"/>
                <a:gd name="T21" fmla="*/ 0 h 34"/>
                <a:gd name="T22" fmla="*/ 48 w 66"/>
                <a:gd name="T23" fmla="*/ 0 h 34"/>
                <a:gd name="T24" fmla="*/ 62 w 66"/>
                <a:gd name="T25" fmla="*/ 4 h 34"/>
                <a:gd name="T26" fmla="*/ 66 w 66"/>
                <a:gd name="T27" fmla="*/ 13 h 34"/>
                <a:gd name="T28" fmla="*/ 66 w 66"/>
                <a:gd name="T29" fmla="*/ 20 h 34"/>
                <a:gd name="T30" fmla="*/ 62 w 66"/>
                <a:gd name="T31" fmla="*/ 29 h 34"/>
                <a:gd name="T32" fmla="*/ 53 w 66"/>
                <a:gd name="T33" fmla="*/ 33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6" h="34">
                  <a:moveTo>
                    <a:pt x="53" y="33"/>
                  </a:moveTo>
                  <a:cubicBezTo>
                    <a:pt x="47" y="33"/>
                    <a:pt x="53" y="34"/>
                    <a:pt x="39" y="33"/>
                  </a:cubicBezTo>
                  <a:cubicBezTo>
                    <a:pt x="24" y="33"/>
                    <a:pt x="21" y="33"/>
                    <a:pt x="21" y="33"/>
                  </a:cubicBezTo>
                  <a:cubicBezTo>
                    <a:pt x="12" y="32"/>
                    <a:pt x="12" y="32"/>
                    <a:pt x="12" y="32"/>
                  </a:cubicBezTo>
                  <a:cubicBezTo>
                    <a:pt x="7" y="31"/>
                    <a:pt x="4" y="30"/>
                    <a:pt x="3" y="28"/>
                  </a:cubicBezTo>
                  <a:cubicBezTo>
                    <a:pt x="1" y="26"/>
                    <a:pt x="0" y="24"/>
                    <a:pt x="0" y="21"/>
                  </a:cubicBezTo>
                  <a:cubicBezTo>
                    <a:pt x="0" y="21"/>
                    <a:pt x="0" y="19"/>
                    <a:pt x="0" y="16"/>
                  </a:cubicBezTo>
                  <a:cubicBezTo>
                    <a:pt x="0" y="13"/>
                    <a:pt x="1" y="10"/>
                    <a:pt x="3" y="7"/>
                  </a:cubicBezTo>
                  <a:cubicBezTo>
                    <a:pt x="4" y="5"/>
                    <a:pt x="7" y="3"/>
                    <a:pt x="11" y="3"/>
                  </a:cubicBezTo>
                  <a:cubicBezTo>
                    <a:pt x="16" y="2"/>
                    <a:pt x="20" y="2"/>
                    <a:pt x="23" y="2"/>
                  </a:cubicBezTo>
                  <a:cubicBezTo>
                    <a:pt x="32" y="1"/>
                    <a:pt x="37" y="0"/>
                    <a:pt x="43" y="0"/>
                  </a:cubicBezTo>
                  <a:cubicBezTo>
                    <a:pt x="48" y="0"/>
                    <a:pt x="48" y="0"/>
                    <a:pt x="48" y="0"/>
                  </a:cubicBezTo>
                  <a:cubicBezTo>
                    <a:pt x="54" y="1"/>
                    <a:pt x="59" y="3"/>
                    <a:pt x="62" y="4"/>
                  </a:cubicBezTo>
                  <a:cubicBezTo>
                    <a:pt x="65" y="6"/>
                    <a:pt x="66" y="9"/>
                    <a:pt x="66" y="13"/>
                  </a:cubicBezTo>
                  <a:cubicBezTo>
                    <a:pt x="66" y="15"/>
                    <a:pt x="66" y="17"/>
                    <a:pt x="66" y="20"/>
                  </a:cubicBezTo>
                  <a:cubicBezTo>
                    <a:pt x="65" y="23"/>
                    <a:pt x="64" y="26"/>
                    <a:pt x="62" y="29"/>
                  </a:cubicBezTo>
                  <a:cubicBezTo>
                    <a:pt x="60" y="31"/>
                    <a:pt x="57" y="32"/>
                    <a:pt x="53" y="33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accent3"/>
                </a:solidFill>
              </a:endParaRPr>
            </a:p>
          </p:txBody>
        </p:sp>
        <p:sp>
          <p:nvSpPr>
            <p:cNvPr id="41" name="Freeform 84">
              <a:extLst>
                <a:ext uri="{FF2B5EF4-FFF2-40B4-BE49-F238E27FC236}">
                  <a16:creationId xmlns:a16="http://schemas.microsoft.com/office/drawing/2014/main" id="{270C485D-6BA8-4BF7-B72C-2B14A43A6648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6274527">
              <a:off x="6910134" y="5062687"/>
              <a:ext cx="647637" cy="678578"/>
            </a:xfrm>
            <a:custGeom>
              <a:avLst/>
              <a:gdLst>
                <a:gd name="T0" fmla="*/ 4 w 57"/>
                <a:gd name="T1" fmla="*/ 34 h 60"/>
                <a:gd name="T2" fmla="*/ 17 w 57"/>
                <a:gd name="T3" fmla="*/ 18 h 60"/>
                <a:gd name="T4" fmla="*/ 26 w 57"/>
                <a:gd name="T5" fmla="*/ 8 h 60"/>
                <a:gd name="T6" fmla="*/ 29 w 57"/>
                <a:gd name="T7" fmla="*/ 5 h 60"/>
                <a:gd name="T8" fmla="*/ 41 w 57"/>
                <a:gd name="T9" fmla="*/ 0 h 60"/>
                <a:gd name="T10" fmla="*/ 51 w 57"/>
                <a:gd name="T11" fmla="*/ 6 h 60"/>
                <a:gd name="T12" fmla="*/ 56 w 57"/>
                <a:gd name="T13" fmla="*/ 16 h 60"/>
                <a:gd name="T14" fmla="*/ 51 w 57"/>
                <a:gd name="T15" fmla="*/ 28 h 60"/>
                <a:gd name="T16" fmla="*/ 29 w 57"/>
                <a:gd name="T17" fmla="*/ 53 h 60"/>
                <a:gd name="T18" fmla="*/ 17 w 57"/>
                <a:gd name="T19" fmla="*/ 59 h 60"/>
                <a:gd name="T20" fmla="*/ 5 w 57"/>
                <a:gd name="T21" fmla="*/ 54 h 60"/>
                <a:gd name="T22" fmla="*/ 0 w 57"/>
                <a:gd name="T23" fmla="*/ 45 h 60"/>
                <a:gd name="T24" fmla="*/ 4 w 57"/>
                <a:gd name="T25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7" h="60">
                  <a:moveTo>
                    <a:pt x="4" y="34"/>
                  </a:moveTo>
                  <a:cubicBezTo>
                    <a:pt x="5" y="33"/>
                    <a:pt x="17" y="18"/>
                    <a:pt x="17" y="18"/>
                  </a:cubicBezTo>
                  <a:cubicBezTo>
                    <a:pt x="21" y="14"/>
                    <a:pt x="24" y="10"/>
                    <a:pt x="26" y="8"/>
                  </a:cubicBezTo>
                  <a:cubicBezTo>
                    <a:pt x="29" y="5"/>
                    <a:pt x="29" y="5"/>
                    <a:pt x="29" y="5"/>
                  </a:cubicBezTo>
                  <a:cubicBezTo>
                    <a:pt x="34" y="2"/>
                    <a:pt x="38" y="0"/>
                    <a:pt x="41" y="0"/>
                  </a:cubicBezTo>
                  <a:cubicBezTo>
                    <a:pt x="44" y="1"/>
                    <a:pt x="47" y="2"/>
                    <a:pt x="51" y="6"/>
                  </a:cubicBezTo>
                  <a:cubicBezTo>
                    <a:pt x="55" y="10"/>
                    <a:pt x="57" y="13"/>
                    <a:pt x="56" y="16"/>
                  </a:cubicBezTo>
                  <a:cubicBezTo>
                    <a:pt x="56" y="19"/>
                    <a:pt x="54" y="23"/>
                    <a:pt x="51" y="28"/>
                  </a:cubicBezTo>
                  <a:cubicBezTo>
                    <a:pt x="51" y="28"/>
                    <a:pt x="33" y="48"/>
                    <a:pt x="29" y="53"/>
                  </a:cubicBezTo>
                  <a:cubicBezTo>
                    <a:pt x="25" y="57"/>
                    <a:pt x="21" y="59"/>
                    <a:pt x="17" y="59"/>
                  </a:cubicBezTo>
                  <a:cubicBezTo>
                    <a:pt x="13" y="60"/>
                    <a:pt x="9" y="58"/>
                    <a:pt x="5" y="54"/>
                  </a:cubicBezTo>
                  <a:cubicBezTo>
                    <a:pt x="2" y="51"/>
                    <a:pt x="0" y="48"/>
                    <a:pt x="0" y="45"/>
                  </a:cubicBezTo>
                  <a:cubicBezTo>
                    <a:pt x="0" y="42"/>
                    <a:pt x="2" y="38"/>
                    <a:pt x="4" y="3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accent3"/>
                </a:solidFill>
              </a:endParaRPr>
            </a:p>
          </p:txBody>
        </p:sp>
        <p:sp>
          <p:nvSpPr>
            <p:cNvPr id="42" name="Freeform 87">
              <a:extLst>
                <a:ext uri="{FF2B5EF4-FFF2-40B4-BE49-F238E27FC236}">
                  <a16:creationId xmlns:a16="http://schemas.microsoft.com/office/drawing/2014/main" id="{79239B91-4327-43B3-AED5-CB9EC1653B47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4430858">
              <a:off x="4571743" y="5071596"/>
              <a:ext cx="626472" cy="670149"/>
            </a:xfrm>
            <a:custGeom>
              <a:avLst/>
              <a:gdLst>
                <a:gd name="T0" fmla="*/ 0 w 55"/>
                <a:gd name="T1" fmla="*/ 17 h 59"/>
                <a:gd name="T2" fmla="*/ 1 w 55"/>
                <a:gd name="T3" fmla="*/ 11 h 59"/>
                <a:gd name="T4" fmla="*/ 4 w 55"/>
                <a:gd name="T5" fmla="*/ 6 h 59"/>
                <a:gd name="T6" fmla="*/ 7 w 55"/>
                <a:gd name="T7" fmla="*/ 4 h 59"/>
                <a:gd name="T8" fmla="*/ 14 w 55"/>
                <a:gd name="T9" fmla="*/ 0 h 59"/>
                <a:gd name="T10" fmla="*/ 23 w 55"/>
                <a:gd name="T11" fmla="*/ 3 h 59"/>
                <a:gd name="T12" fmla="*/ 31 w 55"/>
                <a:gd name="T13" fmla="*/ 11 h 59"/>
                <a:gd name="T14" fmla="*/ 38 w 55"/>
                <a:gd name="T15" fmla="*/ 20 h 59"/>
                <a:gd name="T16" fmla="*/ 48 w 55"/>
                <a:gd name="T17" fmla="*/ 31 h 59"/>
                <a:gd name="T18" fmla="*/ 55 w 55"/>
                <a:gd name="T19" fmla="*/ 43 h 59"/>
                <a:gd name="T20" fmla="*/ 49 w 55"/>
                <a:gd name="T21" fmla="*/ 55 h 59"/>
                <a:gd name="T22" fmla="*/ 38 w 55"/>
                <a:gd name="T23" fmla="*/ 59 h 59"/>
                <a:gd name="T24" fmla="*/ 33 w 55"/>
                <a:gd name="T25" fmla="*/ 58 h 59"/>
                <a:gd name="T26" fmla="*/ 26 w 55"/>
                <a:gd name="T27" fmla="*/ 53 h 59"/>
                <a:gd name="T28" fmla="*/ 5 w 55"/>
                <a:gd name="T29" fmla="*/ 27 h 59"/>
                <a:gd name="T30" fmla="*/ 0 w 55"/>
                <a:gd name="T31" fmla="*/ 17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55" h="59">
                  <a:moveTo>
                    <a:pt x="0" y="17"/>
                  </a:moveTo>
                  <a:cubicBezTo>
                    <a:pt x="0" y="14"/>
                    <a:pt x="0" y="12"/>
                    <a:pt x="1" y="11"/>
                  </a:cubicBezTo>
                  <a:cubicBezTo>
                    <a:pt x="2" y="9"/>
                    <a:pt x="3" y="8"/>
                    <a:pt x="4" y="6"/>
                  </a:cubicBezTo>
                  <a:cubicBezTo>
                    <a:pt x="6" y="5"/>
                    <a:pt x="7" y="4"/>
                    <a:pt x="7" y="4"/>
                  </a:cubicBezTo>
                  <a:cubicBezTo>
                    <a:pt x="9" y="2"/>
                    <a:pt x="12" y="1"/>
                    <a:pt x="14" y="0"/>
                  </a:cubicBezTo>
                  <a:cubicBezTo>
                    <a:pt x="17" y="0"/>
                    <a:pt x="20" y="1"/>
                    <a:pt x="23" y="3"/>
                  </a:cubicBezTo>
                  <a:cubicBezTo>
                    <a:pt x="26" y="4"/>
                    <a:pt x="29" y="7"/>
                    <a:pt x="31" y="11"/>
                  </a:cubicBezTo>
                  <a:cubicBezTo>
                    <a:pt x="38" y="20"/>
                    <a:pt x="38" y="20"/>
                    <a:pt x="38" y="20"/>
                  </a:cubicBezTo>
                  <a:cubicBezTo>
                    <a:pt x="48" y="31"/>
                    <a:pt x="48" y="31"/>
                    <a:pt x="48" y="31"/>
                  </a:cubicBezTo>
                  <a:cubicBezTo>
                    <a:pt x="52" y="36"/>
                    <a:pt x="54" y="40"/>
                    <a:pt x="55" y="43"/>
                  </a:cubicBezTo>
                  <a:cubicBezTo>
                    <a:pt x="55" y="47"/>
                    <a:pt x="54" y="52"/>
                    <a:pt x="49" y="55"/>
                  </a:cubicBezTo>
                  <a:cubicBezTo>
                    <a:pt x="45" y="58"/>
                    <a:pt x="41" y="59"/>
                    <a:pt x="38" y="59"/>
                  </a:cubicBezTo>
                  <a:cubicBezTo>
                    <a:pt x="37" y="59"/>
                    <a:pt x="35" y="59"/>
                    <a:pt x="33" y="58"/>
                  </a:cubicBezTo>
                  <a:cubicBezTo>
                    <a:pt x="31" y="57"/>
                    <a:pt x="29" y="55"/>
                    <a:pt x="26" y="53"/>
                  </a:cubicBezTo>
                  <a:cubicBezTo>
                    <a:pt x="23" y="50"/>
                    <a:pt x="5" y="27"/>
                    <a:pt x="5" y="27"/>
                  </a:cubicBezTo>
                  <a:cubicBezTo>
                    <a:pt x="2" y="23"/>
                    <a:pt x="0" y="19"/>
                    <a:pt x="0" y="1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accent3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894737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Rectangle 29">
            <a:extLst>
              <a:ext uri="{FF2B5EF4-FFF2-40B4-BE49-F238E27FC236}">
                <a16:creationId xmlns:a16="http://schemas.microsoft.com/office/drawing/2014/main" id="{09646535-AEF6-4883-A4F9-EEC1F8B4319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lumMod val="90000"/>
              <a:lumOff val="1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1" name="Rectangle 31">
            <a:extLst>
              <a:ext uri="{FF2B5EF4-FFF2-40B4-BE49-F238E27FC236}">
                <a16:creationId xmlns:a16="http://schemas.microsoft.com/office/drawing/2014/main" id="{A174BE4E-3B60-4589-BBBA-5B2B34C4895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Rectangle 33">
            <a:extLst>
              <a:ext uri="{FF2B5EF4-FFF2-40B4-BE49-F238E27FC236}">
                <a16:creationId xmlns:a16="http://schemas.microsoft.com/office/drawing/2014/main" id="{9344AA4C-E5F8-4DE4-B905-19F01CB1FA2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lumMod val="90000"/>
              <a:lumOff val="1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Freeform: Shape 35">
            <a:extLst>
              <a:ext uri="{FF2B5EF4-FFF2-40B4-BE49-F238E27FC236}">
                <a16:creationId xmlns:a16="http://schemas.microsoft.com/office/drawing/2014/main" id="{7C463928-4CC0-4927-BAC3-3FF719ABB16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900211"/>
            <a:ext cx="2356224" cy="3326473"/>
          </a:xfrm>
          <a:custGeom>
            <a:avLst/>
            <a:gdLst>
              <a:gd name="connsiteX0" fmla="*/ 575556 w 2356224"/>
              <a:gd name="connsiteY0" fmla="*/ 20 h 3326473"/>
              <a:gd name="connsiteX1" fmla="*/ 803295 w 2356224"/>
              <a:gd name="connsiteY1" fmla="*/ 61423 h 3326473"/>
              <a:gd name="connsiteX2" fmla="*/ 910926 w 2356224"/>
              <a:gd name="connsiteY2" fmla="*/ 201083 h 3326473"/>
              <a:gd name="connsiteX3" fmla="*/ 1088327 w 2356224"/>
              <a:gd name="connsiteY3" fmla="*/ 967963 h 3326473"/>
              <a:gd name="connsiteX4" fmla="*/ 1412095 w 2356224"/>
              <a:gd name="connsiteY4" fmla="*/ 656543 h 3326473"/>
              <a:gd name="connsiteX5" fmla="*/ 1672238 w 2356224"/>
              <a:gd name="connsiteY5" fmla="*/ 474505 h 3326473"/>
              <a:gd name="connsiteX6" fmla="*/ 1903860 w 2356224"/>
              <a:gd name="connsiteY6" fmla="*/ 552859 h 3326473"/>
              <a:gd name="connsiteX7" fmla="*/ 2111160 w 2356224"/>
              <a:gd name="connsiteY7" fmla="*/ 750062 h 3326473"/>
              <a:gd name="connsiteX8" fmla="*/ 2075619 w 2356224"/>
              <a:gd name="connsiteY8" fmla="*/ 984252 h 3326473"/>
              <a:gd name="connsiteX9" fmla="*/ 2004973 w 2356224"/>
              <a:gd name="connsiteY9" fmla="*/ 1087431 h 3326473"/>
              <a:gd name="connsiteX10" fmla="*/ 1762382 w 2356224"/>
              <a:gd name="connsiteY10" fmla="*/ 1334974 h 3326473"/>
              <a:gd name="connsiteX11" fmla="*/ 1499669 w 2356224"/>
              <a:gd name="connsiteY11" fmla="*/ 1559826 h 3326473"/>
              <a:gd name="connsiteX12" fmla="*/ 2074054 w 2356224"/>
              <a:gd name="connsiteY12" fmla="*/ 1869294 h 3326473"/>
              <a:gd name="connsiteX13" fmla="*/ 2338210 w 2356224"/>
              <a:gd name="connsiteY13" fmla="*/ 2121471 h 3326473"/>
              <a:gd name="connsiteX14" fmla="*/ 2296588 w 2356224"/>
              <a:gd name="connsiteY14" fmla="*/ 2385373 h 3326473"/>
              <a:gd name="connsiteX15" fmla="*/ 2131664 w 2356224"/>
              <a:gd name="connsiteY15" fmla="*/ 2555939 h 3326473"/>
              <a:gd name="connsiteX16" fmla="*/ 1791722 w 2356224"/>
              <a:gd name="connsiteY16" fmla="*/ 2492568 h 3326473"/>
              <a:gd name="connsiteX17" fmla="*/ 1098485 w 2356224"/>
              <a:gd name="connsiteY17" fmla="*/ 2158780 h 3326473"/>
              <a:gd name="connsiteX18" fmla="*/ 1303719 w 2356224"/>
              <a:gd name="connsiteY18" fmla="*/ 2819911 h 3326473"/>
              <a:gd name="connsiteX19" fmla="*/ 1319892 w 2356224"/>
              <a:gd name="connsiteY19" fmla="*/ 3194702 h 3326473"/>
              <a:gd name="connsiteX20" fmla="*/ 1193331 w 2356224"/>
              <a:gd name="connsiteY20" fmla="*/ 3298821 h 3326473"/>
              <a:gd name="connsiteX21" fmla="*/ 1002894 w 2356224"/>
              <a:gd name="connsiteY21" fmla="*/ 3321766 h 3326473"/>
              <a:gd name="connsiteX22" fmla="*/ 930367 w 2356224"/>
              <a:gd name="connsiteY22" fmla="*/ 3313116 h 3326473"/>
              <a:gd name="connsiteX23" fmla="*/ 824617 w 2356224"/>
              <a:gd name="connsiteY23" fmla="*/ 3285285 h 3326473"/>
              <a:gd name="connsiteX24" fmla="*/ 696864 w 2356224"/>
              <a:gd name="connsiteY24" fmla="*/ 3122934 h 3326473"/>
              <a:gd name="connsiteX25" fmla="*/ 504043 w 2356224"/>
              <a:gd name="connsiteY25" fmla="*/ 2612935 h 3326473"/>
              <a:gd name="connsiteX26" fmla="*/ 448566 w 2356224"/>
              <a:gd name="connsiteY26" fmla="*/ 2248676 h 3326473"/>
              <a:gd name="connsiteX27" fmla="*/ 214625 w 2356224"/>
              <a:gd name="connsiteY27" fmla="*/ 2423693 h 3326473"/>
              <a:gd name="connsiteX28" fmla="*/ 12795 w 2356224"/>
              <a:gd name="connsiteY28" fmla="*/ 2554783 h 3326473"/>
              <a:gd name="connsiteX29" fmla="*/ 0 w 2356224"/>
              <a:gd name="connsiteY29" fmla="*/ 2562293 h 3326473"/>
              <a:gd name="connsiteX30" fmla="*/ 0 w 2356224"/>
              <a:gd name="connsiteY30" fmla="*/ 874128 h 3326473"/>
              <a:gd name="connsiteX31" fmla="*/ 101241 w 2356224"/>
              <a:gd name="connsiteY31" fmla="*/ 918051 h 3326473"/>
              <a:gd name="connsiteX32" fmla="*/ 329147 w 2356224"/>
              <a:gd name="connsiteY32" fmla="*/ 1016927 h 3326473"/>
              <a:gd name="connsiteX33" fmla="*/ 238817 w 2356224"/>
              <a:gd name="connsiteY33" fmla="*/ 732215 h 3326473"/>
              <a:gd name="connsiteX34" fmla="*/ 189419 w 2356224"/>
              <a:gd name="connsiteY34" fmla="*/ 338243 h 3326473"/>
              <a:gd name="connsiteX35" fmla="*/ 235492 w 2356224"/>
              <a:gd name="connsiteY35" fmla="*/ 143357 h 3326473"/>
              <a:gd name="connsiteX36" fmla="*/ 479964 w 2356224"/>
              <a:gd name="connsiteY36" fmla="*/ 7643 h 3326473"/>
              <a:gd name="connsiteX37" fmla="*/ 575556 w 2356224"/>
              <a:gd name="connsiteY37" fmla="*/ 20 h 33264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2356224" h="3326473">
                <a:moveTo>
                  <a:pt x="575556" y="20"/>
                </a:moveTo>
                <a:cubicBezTo>
                  <a:pt x="665943" y="812"/>
                  <a:pt x="741001" y="25458"/>
                  <a:pt x="803295" y="61423"/>
                </a:cubicBezTo>
                <a:cubicBezTo>
                  <a:pt x="869741" y="99785"/>
                  <a:pt x="893373" y="135578"/>
                  <a:pt x="910926" y="201083"/>
                </a:cubicBezTo>
                <a:cubicBezTo>
                  <a:pt x="1088327" y="967963"/>
                  <a:pt x="1088327" y="967963"/>
                  <a:pt x="1088327" y="967963"/>
                </a:cubicBezTo>
                <a:cubicBezTo>
                  <a:pt x="1412095" y="656543"/>
                  <a:pt x="1412095" y="656543"/>
                  <a:pt x="1412095" y="656543"/>
                </a:cubicBezTo>
                <a:cubicBezTo>
                  <a:pt x="1505433" y="533242"/>
                  <a:pt x="1590120" y="482467"/>
                  <a:pt x="1672238" y="474505"/>
                </a:cubicBezTo>
                <a:cubicBezTo>
                  <a:pt x="1754356" y="466543"/>
                  <a:pt x="1833903" y="501395"/>
                  <a:pt x="1903860" y="552859"/>
                </a:cubicBezTo>
                <a:cubicBezTo>
                  <a:pt x="2007040" y="623503"/>
                  <a:pt x="2080507" y="688067"/>
                  <a:pt x="2111160" y="750062"/>
                </a:cubicBezTo>
                <a:cubicBezTo>
                  <a:pt x="2141814" y="812057"/>
                  <a:pt x="2133164" y="884583"/>
                  <a:pt x="2075619" y="984252"/>
                </a:cubicBezTo>
                <a:cubicBezTo>
                  <a:pt x="2046846" y="1034086"/>
                  <a:pt x="2027665" y="1067309"/>
                  <a:pt x="2004973" y="1087431"/>
                </a:cubicBezTo>
                <a:cubicBezTo>
                  <a:pt x="1963099" y="1140776"/>
                  <a:pt x="1957019" y="1170488"/>
                  <a:pt x="1762382" y="1334974"/>
                </a:cubicBezTo>
                <a:cubicBezTo>
                  <a:pt x="1558154" y="1516072"/>
                  <a:pt x="1607048" y="1488929"/>
                  <a:pt x="1499669" y="1559826"/>
                </a:cubicBezTo>
                <a:cubicBezTo>
                  <a:pt x="2074054" y="1869294"/>
                  <a:pt x="2074054" y="1869294"/>
                  <a:pt x="2074054" y="1869294"/>
                </a:cubicBezTo>
                <a:cubicBezTo>
                  <a:pt x="2223559" y="1955609"/>
                  <a:pt x="2313637" y="2029764"/>
                  <a:pt x="2338210" y="2121471"/>
                </a:cubicBezTo>
                <a:cubicBezTo>
                  <a:pt x="2372374" y="2196567"/>
                  <a:pt x="2357643" y="2298805"/>
                  <a:pt x="2296588" y="2385373"/>
                </a:cubicBezTo>
                <a:cubicBezTo>
                  <a:pt x="2248634" y="2468430"/>
                  <a:pt x="2193659" y="2525286"/>
                  <a:pt x="2131664" y="2555939"/>
                </a:cubicBezTo>
                <a:cubicBezTo>
                  <a:pt x="2066158" y="2573491"/>
                  <a:pt x="1950817" y="2562272"/>
                  <a:pt x="1791722" y="2492568"/>
                </a:cubicBezTo>
                <a:cubicBezTo>
                  <a:pt x="1098485" y="2158780"/>
                  <a:pt x="1098485" y="2158780"/>
                  <a:pt x="1098485" y="2158780"/>
                </a:cubicBezTo>
                <a:cubicBezTo>
                  <a:pt x="1303719" y="2819911"/>
                  <a:pt x="1303719" y="2819911"/>
                  <a:pt x="1303719" y="2819911"/>
                </a:cubicBezTo>
                <a:cubicBezTo>
                  <a:pt x="1372046" y="2970102"/>
                  <a:pt x="1377437" y="3095033"/>
                  <a:pt x="1319892" y="3194702"/>
                </a:cubicBezTo>
                <a:cubicBezTo>
                  <a:pt x="1291120" y="3244536"/>
                  <a:pt x="1245736" y="3284780"/>
                  <a:pt x="1193331" y="3298821"/>
                </a:cubicBezTo>
                <a:cubicBezTo>
                  <a:pt x="1131336" y="3329475"/>
                  <a:pt x="1075421" y="3330416"/>
                  <a:pt x="1002894" y="3321766"/>
                </a:cubicBezTo>
                <a:cubicBezTo>
                  <a:pt x="989792" y="3325276"/>
                  <a:pt x="960080" y="3319196"/>
                  <a:pt x="930367" y="3313116"/>
                </a:cubicBezTo>
                <a:cubicBezTo>
                  <a:pt x="887553" y="3310547"/>
                  <a:pt x="844739" y="3307977"/>
                  <a:pt x="824617" y="3285285"/>
                </a:cubicBezTo>
                <a:cubicBezTo>
                  <a:pt x="778293" y="3269614"/>
                  <a:pt x="734538" y="3211130"/>
                  <a:pt x="696864" y="3122934"/>
                </a:cubicBezTo>
                <a:cubicBezTo>
                  <a:pt x="649599" y="3051349"/>
                  <a:pt x="587352" y="2871445"/>
                  <a:pt x="504043" y="2612935"/>
                </a:cubicBezTo>
                <a:cubicBezTo>
                  <a:pt x="448817" y="2459233"/>
                  <a:pt x="452076" y="2261777"/>
                  <a:pt x="448566" y="2248676"/>
                </a:cubicBezTo>
                <a:cubicBezTo>
                  <a:pt x="412772" y="2272308"/>
                  <a:pt x="295802" y="2359817"/>
                  <a:pt x="214625" y="2423693"/>
                </a:cubicBezTo>
                <a:cubicBezTo>
                  <a:pt x="185147" y="2431591"/>
                  <a:pt x="113956" y="2490159"/>
                  <a:pt x="12795" y="2554783"/>
                </a:cubicBezTo>
                <a:lnTo>
                  <a:pt x="0" y="2562293"/>
                </a:lnTo>
                <a:lnTo>
                  <a:pt x="0" y="874128"/>
                </a:lnTo>
                <a:lnTo>
                  <a:pt x="101241" y="918051"/>
                </a:lnTo>
                <a:cubicBezTo>
                  <a:pt x="329147" y="1016927"/>
                  <a:pt x="329147" y="1016927"/>
                  <a:pt x="329147" y="1016927"/>
                </a:cubicBezTo>
                <a:cubicBezTo>
                  <a:pt x="280941" y="889427"/>
                  <a:pt x="284452" y="902528"/>
                  <a:pt x="238817" y="732215"/>
                </a:cubicBezTo>
                <a:cubicBezTo>
                  <a:pt x="202772" y="545290"/>
                  <a:pt x="180769" y="410769"/>
                  <a:pt x="189419" y="338243"/>
                </a:cubicBezTo>
                <a:cubicBezTo>
                  <a:pt x="194559" y="252616"/>
                  <a:pt x="206720" y="193191"/>
                  <a:pt x="235492" y="143357"/>
                </a:cubicBezTo>
                <a:cubicBezTo>
                  <a:pt x="270345" y="63810"/>
                  <a:pt x="358543" y="26136"/>
                  <a:pt x="479964" y="7643"/>
                </a:cubicBezTo>
                <a:cubicBezTo>
                  <a:pt x="513595" y="2142"/>
                  <a:pt x="545427" y="-244"/>
                  <a:pt x="575556" y="20"/>
                </a:cubicBezTo>
                <a:close/>
              </a:path>
            </a:pathLst>
          </a:cu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446230A3-3A58-A5A0-995D-D08B3EF3A7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8823" y="619201"/>
            <a:ext cx="4088673" cy="1477328"/>
          </a:xfrm>
        </p:spPr>
        <p:txBody>
          <a:bodyPr>
            <a:normAutofit/>
          </a:bodyPr>
          <a:lstStyle/>
          <a:p>
            <a:r>
              <a:rPr lang="pt-BR" sz="3200" dirty="0" smtClean="0"/>
              <a:t>ESPECIFICIDADES</a:t>
            </a:r>
            <a:endParaRPr lang="pt-BR" sz="3200" dirty="0"/>
          </a:p>
        </p:txBody>
      </p:sp>
      <p:graphicFrame>
        <p:nvGraphicFramePr>
          <p:cNvPr id="14" name="Espaço Reservado para Conteúdo 2">
            <a:extLst>
              <a:ext uri="{FF2B5EF4-FFF2-40B4-BE49-F238E27FC236}">
                <a16:creationId xmlns:a16="http://schemas.microsoft.com/office/drawing/2014/main" id="{995BE2E7-5628-A6E1-5B82-CC70CE40A7D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62136310"/>
              </p:ext>
            </p:extLst>
          </p:nvPr>
        </p:nvGraphicFramePr>
        <p:xfrm>
          <a:off x="5207548" y="202280"/>
          <a:ext cx="6472829" cy="62999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38525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4" name="Rectangle 17">
            <a:extLst>
              <a:ext uri="{FF2B5EF4-FFF2-40B4-BE49-F238E27FC236}">
                <a16:creationId xmlns:a16="http://schemas.microsoft.com/office/drawing/2014/main" id="{2BFB0E95-9CAE-4968-A118-2B9F7C8BBBE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19">
            <a:extLst>
              <a:ext uri="{FF2B5EF4-FFF2-40B4-BE49-F238E27FC236}">
                <a16:creationId xmlns:a16="http://schemas.microsoft.com/office/drawing/2014/main" id="{90BBC371-361C-45F7-9235-C3252E336B5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lumMod val="90000"/>
              <a:lumOff val="1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0BF61589-5B2F-59AF-5A53-F8B1384EC1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619200"/>
            <a:ext cx="10728322" cy="681586"/>
          </a:xfrm>
        </p:spPr>
        <p:txBody>
          <a:bodyPr wrap="square">
            <a:normAutofit/>
          </a:bodyPr>
          <a:lstStyle/>
          <a:p>
            <a:r>
              <a:rPr lang="pt-BR" sz="3200"/>
              <a:t>FUTSAL</a:t>
            </a:r>
          </a:p>
        </p:txBody>
      </p:sp>
      <p:sp useBgFill="1">
        <p:nvSpPr>
          <p:cNvPr id="46" name="Freeform: Shape 21">
            <a:extLst>
              <a:ext uri="{FF2B5EF4-FFF2-40B4-BE49-F238E27FC236}">
                <a16:creationId xmlns:a16="http://schemas.microsoft.com/office/drawing/2014/main" id="{4172FA92-6FD3-495F-95A0-4FD85861D89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0" y="1734458"/>
            <a:ext cx="12191501" cy="5123544"/>
          </a:xfrm>
          <a:custGeom>
            <a:avLst/>
            <a:gdLst>
              <a:gd name="connsiteX0" fmla="*/ 9255953 w 12191501"/>
              <a:gd name="connsiteY0" fmla="*/ 0 h 4430825"/>
              <a:gd name="connsiteX1" fmla="*/ 10762189 w 12191501"/>
              <a:gd name="connsiteY1" fmla="*/ 67992 h 4430825"/>
              <a:gd name="connsiteX2" fmla="*/ 11364025 w 12191501"/>
              <a:gd name="connsiteY2" fmla="*/ 57486 h 4430825"/>
              <a:gd name="connsiteX3" fmla="*/ 12096632 w 12191501"/>
              <a:gd name="connsiteY3" fmla="*/ 44699 h 4430825"/>
              <a:gd name="connsiteX4" fmla="*/ 12191501 w 12191501"/>
              <a:gd name="connsiteY4" fmla="*/ 43042 h 4430825"/>
              <a:gd name="connsiteX5" fmla="*/ 12191501 w 12191501"/>
              <a:gd name="connsiteY5" fmla="*/ 4430825 h 4430825"/>
              <a:gd name="connsiteX6" fmla="*/ 0 w 12191501"/>
              <a:gd name="connsiteY6" fmla="*/ 4430825 h 4430825"/>
              <a:gd name="connsiteX7" fmla="*/ 10182 w 12191501"/>
              <a:gd name="connsiteY7" fmla="*/ 95053 h 4430825"/>
              <a:gd name="connsiteX8" fmla="*/ 70972 w 12191501"/>
              <a:gd name="connsiteY8" fmla="*/ 97164 h 4430825"/>
              <a:gd name="connsiteX9" fmla="*/ 1281624 w 12191501"/>
              <a:gd name="connsiteY9" fmla="*/ 139193 h 4430825"/>
              <a:gd name="connsiteX10" fmla="*/ 2485297 w 12191501"/>
              <a:gd name="connsiteY10" fmla="*/ 118183 h 4430825"/>
              <a:gd name="connsiteX11" fmla="*/ 3237591 w 12191501"/>
              <a:gd name="connsiteY11" fmla="*/ 105051 h 4430825"/>
              <a:gd name="connsiteX12" fmla="*/ 3989887 w 12191501"/>
              <a:gd name="connsiteY12" fmla="*/ 91920 h 4430825"/>
              <a:gd name="connsiteX13" fmla="*/ 9255953 w 12191501"/>
              <a:gd name="connsiteY13" fmla="*/ 0 h 44308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2191501" h="4430825">
                <a:moveTo>
                  <a:pt x="9255953" y="0"/>
                </a:moveTo>
                <a:cubicBezTo>
                  <a:pt x="10762189" y="67992"/>
                  <a:pt x="10762189" y="67992"/>
                  <a:pt x="10762189" y="67992"/>
                </a:cubicBezTo>
                <a:cubicBezTo>
                  <a:pt x="11364025" y="57486"/>
                  <a:pt x="11364025" y="57486"/>
                  <a:pt x="11364025" y="57486"/>
                </a:cubicBezTo>
                <a:cubicBezTo>
                  <a:pt x="11589714" y="53547"/>
                  <a:pt x="11836561" y="49238"/>
                  <a:pt x="12096632" y="44699"/>
                </a:cubicBezTo>
                <a:lnTo>
                  <a:pt x="12191501" y="43042"/>
                </a:lnTo>
                <a:lnTo>
                  <a:pt x="12191501" y="4430825"/>
                </a:lnTo>
                <a:lnTo>
                  <a:pt x="0" y="4430825"/>
                </a:lnTo>
                <a:lnTo>
                  <a:pt x="10182" y="95053"/>
                </a:lnTo>
                <a:lnTo>
                  <a:pt x="70972" y="97164"/>
                </a:lnTo>
                <a:cubicBezTo>
                  <a:pt x="1281624" y="139193"/>
                  <a:pt x="1281624" y="139193"/>
                  <a:pt x="1281624" y="139193"/>
                </a:cubicBezTo>
                <a:cubicBezTo>
                  <a:pt x="2485297" y="118183"/>
                  <a:pt x="2485297" y="118183"/>
                  <a:pt x="2485297" y="118183"/>
                </a:cubicBezTo>
                <a:cubicBezTo>
                  <a:pt x="2786215" y="112930"/>
                  <a:pt x="2936672" y="110304"/>
                  <a:pt x="3237591" y="105051"/>
                </a:cubicBezTo>
                <a:cubicBezTo>
                  <a:pt x="3538508" y="99800"/>
                  <a:pt x="3839426" y="94546"/>
                  <a:pt x="3989887" y="91920"/>
                </a:cubicBezTo>
                <a:cubicBezTo>
                  <a:pt x="9255953" y="0"/>
                  <a:pt x="9255953" y="0"/>
                  <a:pt x="9255953" y="0"/>
                </a:cubicBezTo>
                <a:close/>
              </a:path>
            </a:pathLst>
          </a:cu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bg2"/>
              </a:solidFill>
            </a:endParaRPr>
          </a:p>
        </p:txBody>
      </p:sp>
      <p:graphicFrame>
        <p:nvGraphicFramePr>
          <p:cNvPr id="47" name="Espaço Reservado para Conteúdo 2">
            <a:extLst>
              <a:ext uri="{FF2B5EF4-FFF2-40B4-BE49-F238E27FC236}">
                <a16:creationId xmlns:a16="http://schemas.microsoft.com/office/drawing/2014/main" id="{6BD151DD-7C7A-39A8-6BEE-BF94F10B423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37835192"/>
              </p:ext>
            </p:extLst>
          </p:nvPr>
        </p:nvGraphicFramePr>
        <p:xfrm>
          <a:off x="720725" y="2541588"/>
          <a:ext cx="10728325" cy="35877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51538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obVTI">
  <a:themeElements>
    <a:clrScheme name="AnalogousFromDarkSeedLeftStep">
      <a:dk1>
        <a:srgbClr val="000000"/>
      </a:dk1>
      <a:lt1>
        <a:srgbClr val="FFFFFF"/>
      </a:lt1>
      <a:dk2>
        <a:srgbClr val="1E301B"/>
      </a:dk2>
      <a:lt2>
        <a:srgbClr val="F1F0F3"/>
      </a:lt2>
      <a:accent1>
        <a:srgbClr val="85AE23"/>
      </a:accent1>
      <a:accent2>
        <a:srgbClr val="B4A118"/>
      </a:accent2>
      <a:accent3>
        <a:srgbClr val="E2802D"/>
      </a:accent3>
      <a:accent4>
        <a:srgbClr val="D1231C"/>
      </a:accent4>
      <a:accent5>
        <a:srgbClr val="E22D71"/>
      </a:accent5>
      <a:accent6>
        <a:srgbClr val="D11CAB"/>
      </a:accent6>
      <a:hlink>
        <a:srgbClr val="C34D66"/>
      </a:hlink>
      <a:folHlink>
        <a:srgbClr val="7F7F7F"/>
      </a:folHlink>
    </a:clrScheme>
    <a:fontScheme name="Blob">
      <a:majorFont>
        <a:latin typeface="The Hand Extrablack"/>
        <a:ea typeface=""/>
        <a:cs typeface=""/>
      </a:majorFont>
      <a:minorFont>
        <a:latin typeface="Sagona Book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lobVTI" id="{06D3AACF-B619-4265-899F-5E2FB3A445D5}" vid="{F5918863-BA1A-4735-81A8-3E7BFBDA8478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1368CDE4237C924F8112664896FFC358" ma:contentTypeVersion="15" ma:contentTypeDescription="Crie um novo documento." ma:contentTypeScope="" ma:versionID="c9a835b9f6f512ba25eb6c6644b73ade">
  <xsd:schema xmlns:xsd="http://www.w3.org/2001/XMLSchema" xmlns:xs="http://www.w3.org/2001/XMLSchema" xmlns:p="http://schemas.microsoft.com/office/2006/metadata/properties" xmlns:ns3="af93cef3-43ed-4436-8c31-961d1fc36170" xmlns:ns4="9c3d16d0-711d-47f8-b49f-2915848d6f2f" targetNamespace="http://schemas.microsoft.com/office/2006/metadata/properties" ma:root="true" ma:fieldsID="cc735468b22cd743f35a9fc2d6828d54" ns3:_="" ns4:_="">
    <xsd:import namespace="af93cef3-43ed-4436-8c31-961d1fc36170"/>
    <xsd:import namespace="9c3d16d0-711d-47f8-b49f-2915848d6f2f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GenerationTime" minOccurs="0"/>
                <xsd:element ref="ns4:MediaServiceEventHashCode" minOccurs="0"/>
                <xsd:element ref="ns4:MediaServiceOCR" minOccurs="0"/>
                <xsd:element ref="ns4:MediaServiceAutoKeyPoints" minOccurs="0"/>
                <xsd:element ref="ns4:MediaServiceKeyPoints" minOccurs="0"/>
                <xsd:element ref="ns4:MediaServiceLocation" minOccurs="0"/>
                <xsd:element ref="ns4:MediaLengthInSeconds" minOccurs="0"/>
                <xsd:element ref="ns4:_activit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f93cef3-43ed-4436-8c31-961d1fc36170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Compartilhado com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Detalhes de Compartilhado Com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ash de Dica de Compartilhamento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c3d16d0-711d-47f8-b49f-2915848d6f2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9c3d16d0-711d-47f8-b49f-2915848d6f2f" xsi:nil="true"/>
  </documentManagement>
</p:properties>
</file>

<file path=customXml/itemProps1.xml><?xml version="1.0" encoding="utf-8"?>
<ds:datastoreItem xmlns:ds="http://schemas.openxmlformats.org/officeDocument/2006/customXml" ds:itemID="{1B7DE0EF-963B-4CBC-80E3-A4F31A1CDBE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f93cef3-43ed-4436-8c31-961d1fc36170"/>
    <ds:schemaRef ds:uri="9c3d16d0-711d-47f8-b49f-2915848d6f2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4DEA5EF-FBA6-4A52-9213-789DC63EEA7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D0E8370-1641-446B-9AF6-819A81BDC0CC}">
  <ds:schemaRefs>
    <ds:schemaRef ds:uri="af93cef3-43ed-4436-8c31-961d1fc36170"/>
    <ds:schemaRef ds:uri="http://www.w3.org/XML/1998/namespace"/>
    <ds:schemaRef ds:uri="http://schemas.microsoft.com/office/2006/documentManagement/types"/>
    <ds:schemaRef ds:uri="http://purl.org/dc/elements/1.1/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9c3d16d0-711d-47f8-b49f-2915848d6f2f"/>
    <ds:schemaRef ds:uri="http://schemas.microsoft.com/office/2006/metadata/propertie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6570</TotalTime>
  <Words>1486</Words>
  <Application>Microsoft Office PowerPoint</Application>
  <PresentationFormat>Widescreen</PresentationFormat>
  <Paragraphs>86</Paragraphs>
  <Slides>14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14</vt:i4>
      </vt:variant>
    </vt:vector>
  </HeadingPairs>
  <TitlesOfParts>
    <vt:vector size="18" baseType="lpstr">
      <vt:lpstr>Arial</vt:lpstr>
      <vt:lpstr>Sagona Book</vt:lpstr>
      <vt:lpstr>The Hand Extrablack</vt:lpstr>
      <vt:lpstr>BlobVTI</vt:lpstr>
      <vt:lpstr>FUTSAL: PRINCÍPIOS E CARACTERÍSTICAS DO TREINAMENTO TÉCNICO E TÁTICO E SUA APLICABILIDADE NA BASE E ALTO NÍVEL – AMAMBAI - MS</vt:lpstr>
      <vt:lpstr>MARCINHO</vt:lpstr>
      <vt:lpstr>PRINCIPAIS CONQUISTAS COMO JOGADOR DE FUTSAL</vt:lpstr>
      <vt:lpstr>CONTEÚDO PROGRAMÁTICO DO CURSO </vt:lpstr>
      <vt:lpstr>  A IMPORTÂNCIA DO FUTSAL</vt:lpstr>
      <vt:lpstr>Do FUTSAL para o FUTEBOL</vt:lpstr>
      <vt:lpstr>CARACTERISTICAS DO FUTSAL</vt:lpstr>
      <vt:lpstr>ESPECIFICIDADES</vt:lpstr>
      <vt:lpstr>FUTSAL</vt:lpstr>
      <vt:lpstr>Orientações práticas e precisas NO FUTSAL</vt:lpstr>
      <vt:lpstr> Características do atleta de futsal (PREMISSA TÉCNICA)</vt:lpstr>
      <vt:lpstr>PREMISSA TÁTICA</vt:lpstr>
      <vt:lpstr>FUNDAMENTOS TÁTICOS</vt:lpstr>
      <vt:lpstr> Características  de treinadores no futsal moderno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Márcio Aparecido Alves</dc:creator>
  <cp:lastModifiedBy>Márcio Aparecido Alves</cp:lastModifiedBy>
  <cp:revision>394</cp:revision>
  <dcterms:created xsi:type="dcterms:W3CDTF">2023-03-17T02:55:02Z</dcterms:created>
  <dcterms:modified xsi:type="dcterms:W3CDTF">2023-03-24T21:48:48Z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0x0101001368CDE4237C924F8112664896FFC358</vt:lpwstr>
  </property>
</Properties>
</file>